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presentation.xml" ContentType="application/vnd.openxmlformats-officedocument.presentationml.presentation.main+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20.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Slides/notesSlide9.xml" ContentType="application/vnd.openxmlformats-officedocument.presentationml.notesSlide+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6858000" type="screen4x3"/>
  <p:notesSz cx="6735763" cy="9866313"/>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4"/>
  </p:normalViewPr>
  <p:slideViewPr>
    <p:cSldViewPr snapToGrid="0" snapToObjects="1">
      <p:cViewPr varScale="1">
        <p:scale>
          <a:sx n="104" d="100"/>
          <a:sy n="104" d="100"/>
        </p:scale>
        <p:origin x="1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ustomXml" Target="../customXml/item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3F3F3F"/>
                </a:solidFill>
                <a:latin typeface="Calibri"/>
              </a:rPr>
              <a:t>Click to move the slide</a:t>
            </a:r>
          </a:p>
        </p:txBody>
      </p:sp>
      <p:sp>
        <p:nvSpPr>
          <p:cNvPr id="172"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74"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75"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76" name="PlaceHolder 6"/>
          <p:cNvSpPr>
            <a:spLocks noGrp="1"/>
          </p:cNvSpPr>
          <p:nvPr>
            <p:ph type="sldNum"/>
          </p:nvPr>
        </p:nvSpPr>
        <p:spPr>
          <a:xfrm>
            <a:off x="4278960" y="10157400"/>
            <a:ext cx="3280680" cy="534240"/>
          </a:xfrm>
          <a:prstGeom prst="rect">
            <a:avLst/>
          </a:prstGeom>
        </p:spPr>
        <p:txBody>
          <a:bodyPr lIns="0" tIns="0" rIns="0" bIns="0" anchor="b"/>
          <a:lstStyle/>
          <a:p>
            <a:pPr algn="r"/>
            <a:fld id="{0F74D1F7-43BB-4AC3-B4CC-529DA4D1B31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Work_(electrical)"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Electric_field" TargetMode="External"/><Relationship Id="rId4" Type="http://schemas.openxmlformats.org/officeDocument/2006/relationships/hyperlink" Target="https://en.wikipedia.org/wiki/Test_char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noRot="1" noChangeAspect="1"/>
          </p:cNvSpPr>
          <p:nvPr>
            <p:ph type="sldImg"/>
          </p:nvPr>
        </p:nvSpPr>
        <p:spPr>
          <a:xfrm>
            <a:off x="900000" y="739800"/>
            <a:ext cx="4935240" cy="3701520"/>
          </a:xfrm>
          <a:prstGeom prst="rect">
            <a:avLst/>
          </a:prstGeom>
        </p:spPr>
      </p:sp>
      <p:sp>
        <p:nvSpPr>
          <p:cNvPr id="378" name="PlaceHolder 2"/>
          <p:cNvSpPr>
            <a:spLocks noGrp="1"/>
          </p:cNvSpPr>
          <p:nvPr>
            <p:ph type="body"/>
          </p:nvPr>
        </p:nvSpPr>
        <p:spPr>
          <a:xfrm>
            <a:off x="673560" y="4686480"/>
            <a:ext cx="5388120" cy="4439520"/>
          </a:xfrm>
          <a:prstGeom prst="rect">
            <a:avLst/>
          </a:prstGeom>
        </p:spPr>
        <p:txBody>
          <a:bodyPr lIns="92160" tIns="46080" rIns="92160" bIns="46080"/>
          <a:lstStyle/>
          <a:p>
            <a:pPr>
              <a:lnSpc>
                <a:spcPct val="100000"/>
              </a:lnSpc>
            </a:pPr>
            <a:r>
              <a:rPr lang="en-US" sz="2000" b="1" strike="noStrike" spc="-1">
                <a:latin typeface="Arial"/>
              </a:rPr>
              <a:t>*** Version of 2017 ***</a:t>
            </a:r>
            <a:endParaRPr lang="en-US" sz="2000" b="0" strike="noStrike" spc="-1">
              <a:latin typeface="Arial"/>
            </a:endParaRPr>
          </a:p>
        </p:txBody>
      </p:sp>
      <p:sp>
        <p:nvSpPr>
          <p:cNvPr id="379"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9B36D050-B5B3-4EAD-91F2-FD2CC1555517}" type="slidenum">
              <a:rPr lang="en-US"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noRot="1" noChangeAspect="1"/>
          </p:cNvSpPr>
          <p:nvPr>
            <p:ph type="sldImg"/>
          </p:nvPr>
        </p:nvSpPr>
        <p:spPr>
          <a:xfrm>
            <a:off x="900000" y="739800"/>
            <a:ext cx="4935240" cy="3701520"/>
          </a:xfrm>
          <a:prstGeom prst="rect">
            <a:avLst/>
          </a:prstGeom>
        </p:spPr>
      </p:sp>
      <p:sp>
        <p:nvSpPr>
          <p:cNvPr id="381"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2000" b="0" strike="noStrike" spc="-1">
                <a:latin typeface="Arial"/>
              </a:rPr>
              <a:t>All our electric and electronic circuits need electric current to function. The electric current is the flow of the electric charge.</a:t>
            </a:r>
          </a:p>
          <a:p>
            <a:pPr marL="216000" indent="-216000">
              <a:lnSpc>
                <a:spcPct val="100000"/>
              </a:lnSpc>
            </a:pPr>
            <a:r>
              <a:rPr lang="en-US" sz="2000" b="0" strike="noStrike" spc="-1">
                <a:latin typeface="Arial"/>
              </a:rPr>
              <a:t>Because electricity is abstract and it can not be so easy visualized you can imagine the flow of electrons as the water flowing through the pipes.</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Example with the notation of the current and explain that if the value of I is negative basically the current flows in the opposite direction</a:t>
            </a:r>
          </a:p>
          <a:p>
            <a:pPr marL="216000" indent="-216000">
              <a:lnSpc>
                <a:spcPct val="100000"/>
              </a:lnSpc>
            </a:pPr>
            <a:endParaRPr lang="en-US" sz="2000" b="0" strike="noStrike" spc="-1">
              <a:latin typeface="Arial"/>
            </a:endParaRPr>
          </a:p>
        </p:txBody>
      </p:sp>
      <p:sp>
        <p:nvSpPr>
          <p:cNvPr id="382"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2AE22E2F-8663-4542-89E0-9F0817A8BF69}" type="slidenum">
              <a:rPr lang="en-US" sz="1200" b="0" strike="noStrike" spc="-1">
                <a:solidFill>
                  <a:srgbClr val="000000"/>
                </a:solidFill>
                <a:latin typeface="+mn-lt"/>
                <a:ea typeface="+mn-ea"/>
              </a:rPr>
              <a:t>11</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noRot="1" noChangeAspect="1"/>
          </p:cNvSpPr>
          <p:nvPr>
            <p:ph type="sldImg"/>
          </p:nvPr>
        </p:nvSpPr>
        <p:spPr>
          <a:xfrm>
            <a:off x="900000" y="739800"/>
            <a:ext cx="4935240" cy="3701520"/>
          </a:xfrm>
          <a:prstGeom prst="rect">
            <a:avLst/>
          </a:prstGeom>
        </p:spPr>
      </p:sp>
      <p:sp>
        <p:nvSpPr>
          <p:cNvPr id="384"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1200" b="0" strike="noStrike" spc="-1">
                <a:solidFill>
                  <a:srgbClr val="000000"/>
                </a:solidFill>
                <a:latin typeface="+mn-lt"/>
                <a:ea typeface="+mn-ea"/>
              </a:rPr>
              <a:t> The voltage between two points is equal to the </a:t>
            </a:r>
            <a:r>
              <a:rPr lang="en-US" sz="1200" b="0" strike="noStrike" spc="-1">
                <a:solidFill>
                  <a:srgbClr val="000000"/>
                </a:solidFill>
                <a:latin typeface="+mn-lt"/>
                <a:ea typeface="+mn-ea"/>
                <a:hlinkClick r:id="rId3"/>
              </a:rPr>
              <a:t>work</a:t>
            </a:r>
            <a:r>
              <a:rPr lang="en-US" sz="1200" b="0" strike="noStrike" spc="-1">
                <a:solidFill>
                  <a:srgbClr val="000000"/>
                </a:solidFill>
                <a:latin typeface="+mn-lt"/>
                <a:ea typeface="+mn-ea"/>
              </a:rPr>
              <a:t> done per </a:t>
            </a:r>
            <a:r>
              <a:rPr lang="en-US" sz="1200" b="0" strike="noStrike" spc="-1">
                <a:solidFill>
                  <a:srgbClr val="000000"/>
                </a:solidFill>
                <a:latin typeface="+mn-lt"/>
                <a:ea typeface="+mn-ea"/>
                <a:hlinkClick r:id="rId4"/>
              </a:rPr>
              <a:t>unit of charge</a:t>
            </a:r>
            <a:r>
              <a:rPr lang="en-US" sz="1200" b="0" strike="noStrike" spc="-1">
                <a:solidFill>
                  <a:srgbClr val="000000"/>
                </a:solidFill>
                <a:latin typeface="+mn-lt"/>
                <a:ea typeface="+mn-ea"/>
              </a:rPr>
              <a:t> against a static </a:t>
            </a:r>
            <a:r>
              <a:rPr lang="en-US" sz="1200" b="0" strike="noStrike" spc="-1">
                <a:solidFill>
                  <a:srgbClr val="000000"/>
                </a:solidFill>
                <a:latin typeface="+mn-lt"/>
                <a:ea typeface="+mn-ea"/>
                <a:hlinkClick r:id="rId5"/>
              </a:rPr>
              <a:t>electric field</a:t>
            </a:r>
            <a:r>
              <a:rPr lang="en-US" sz="1200" b="0" strike="noStrike" spc="-1">
                <a:solidFill>
                  <a:srgbClr val="000000"/>
                </a:solidFill>
                <a:latin typeface="+mn-lt"/>
                <a:ea typeface="+mn-ea"/>
              </a:rPr>
              <a:t> to move a </a:t>
            </a:r>
            <a:r>
              <a:rPr lang="en-US" sz="1200" b="0" strike="noStrike" spc="-1">
                <a:solidFill>
                  <a:srgbClr val="000000"/>
                </a:solidFill>
                <a:latin typeface="+mn-lt"/>
                <a:ea typeface="+mn-ea"/>
                <a:hlinkClick r:id="rId4"/>
              </a:rPr>
              <a:t>test charge</a:t>
            </a:r>
            <a:r>
              <a:rPr lang="en-US" sz="1200" b="0" strike="noStrike" spc="-1">
                <a:solidFill>
                  <a:srgbClr val="000000"/>
                </a:solidFill>
                <a:latin typeface="+mn-lt"/>
                <a:ea typeface="+mn-ea"/>
              </a:rPr>
              <a:t> between two points.</a:t>
            </a:r>
            <a:endParaRPr lang="en-US" sz="1200" b="0" strike="noStrike" spc="-1">
              <a:latin typeface="Arial"/>
            </a:endParaRPr>
          </a:p>
          <a:p>
            <a:pPr marL="216000" indent="-216000">
              <a:lnSpc>
                <a:spcPct val="100000"/>
              </a:lnSpc>
            </a:pP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Voltage/potential difference can be compared to water stored in a tank. The larger the tank, and the greater its height (and thus its potential velocity), the greater the water’s capacity to create an impact when a valve is opened and the water (like electrons) can flow.</a:t>
            </a:r>
            <a:endParaRPr lang="en-US" sz="1200" b="0" strike="noStrike" spc="-1">
              <a:latin typeface="Arial"/>
            </a:endParaRPr>
          </a:p>
        </p:txBody>
      </p:sp>
      <p:sp>
        <p:nvSpPr>
          <p:cNvPr id="385"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C816A8FD-D7A4-498A-BE67-FC3A9A9E489B}" type="slidenum">
              <a:rPr lang="en-US"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noRot="1" noChangeAspect="1"/>
          </p:cNvSpPr>
          <p:nvPr>
            <p:ph type="sldImg"/>
          </p:nvPr>
        </p:nvSpPr>
        <p:spPr>
          <a:xfrm>
            <a:off x="900000" y="739800"/>
            <a:ext cx="4935240" cy="3701520"/>
          </a:xfrm>
          <a:prstGeom prst="rect">
            <a:avLst/>
          </a:prstGeom>
        </p:spPr>
      </p:sp>
      <p:sp>
        <p:nvSpPr>
          <p:cNvPr id="387"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2000" b="0" strike="noStrike" spc="-1">
                <a:latin typeface="Arial"/>
              </a:rPr>
              <a:t>Why not a direct line between the 2 electrodes? Because electric current is finding the path with less resistance (lazy path).</a:t>
            </a:r>
          </a:p>
        </p:txBody>
      </p:sp>
      <p:sp>
        <p:nvSpPr>
          <p:cNvPr id="388"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85D52556-DA03-44C2-AC0B-1AA2068B9ECF}" type="slidenum">
              <a:rPr lang="en-US" sz="1200" b="0" strike="noStrike" spc="-1">
                <a:solidFill>
                  <a:srgbClr val="000000"/>
                </a:solidFill>
                <a:latin typeface="+mn-lt"/>
                <a:ea typeface="+mn-ea"/>
              </a:rPr>
              <a:t>16</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noRot="1" noChangeAspect="1"/>
          </p:cNvSpPr>
          <p:nvPr>
            <p:ph type="sldImg"/>
          </p:nvPr>
        </p:nvSpPr>
        <p:spPr>
          <a:xfrm>
            <a:off x="900000" y="739800"/>
            <a:ext cx="4935240" cy="3701520"/>
          </a:xfrm>
          <a:prstGeom prst="rect">
            <a:avLst/>
          </a:prstGeom>
        </p:spPr>
      </p:sp>
      <p:sp>
        <p:nvSpPr>
          <p:cNvPr id="390"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2000" b="0" strike="noStrike" spc="-1">
                <a:latin typeface="Arial"/>
              </a:rPr>
              <a:t>It is an empirical law, the form we are using is a reformulation made by Kirchhoff. It will not always hold: </a:t>
            </a:r>
            <a:r>
              <a:rPr lang="en-US" sz="1200" b="0" strike="noStrike" spc="-1">
                <a:solidFill>
                  <a:srgbClr val="000000"/>
                </a:solidFill>
                <a:latin typeface="+mn-lt"/>
                <a:ea typeface="+mn-ea"/>
              </a:rPr>
              <a:t>Any given material will break down under a strong-enough electric field, and some materials of interest in electrical engineering are "non-ohmic" under weak fields.</a:t>
            </a:r>
            <a:endParaRPr lang="en-US" sz="1200" b="0" strike="noStrike" spc="-1">
              <a:latin typeface="Arial"/>
            </a:endParaRPr>
          </a:p>
          <a:p>
            <a:pPr marL="216000" indent="-216000">
              <a:lnSpc>
                <a:spcPct val="100000"/>
              </a:lnSpc>
            </a:pPr>
            <a:endParaRPr lang="en-US" sz="1200" b="0" strike="noStrike" spc="-1">
              <a:latin typeface="Arial"/>
            </a:endParaRPr>
          </a:p>
          <a:p>
            <a:pPr marL="216000" indent="-216000">
              <a:lnSpc>
                <a:spcPct val="100000"/>
              </a:lnSpc>
            </a:pPr>
            <a:r>
              <a:rPr lang="en-US" sz="1200" b="0" strike="noStrike" spc="-1">
                <a:solidFill>
                  <a:srgbClr val="000000"/>
                </a:solidFill>
                <a:latin typeface="+mn-lt"/>
                <a:ea typeface="+mn-ea"/>
              </a:rPr>
              <a:t>Temperature has also an effect since the resistance is temperature dependent.</a:t>
            </a:r>
            <a:endParaRPr lang="en-US" sz="1200" b="0" strike="noStrike" spc="-1">
              <a:latin typeface="Arial"/>
            </a:endParaRPr>
          </a:p>
          <a:p>
            <a:pPr marL="216000" indent="-216000">
              <a:lnSpc>
                <a:spcPct val="100000"/>
              </a:lnSpc>
            </a:pPr>
            <a:endParaRPr lang="en-US" sz="1200" b="0" strike="noStrike" spc="-1">
              <a:latin typeface="Arial"/>
            </a:endParaRPr>
          </a:p>
          <a:p>
            <a:pPr marL="216000" indent="-216000">
              <a:lnSpc>
                <a:spcPct val="100000"/>
              </a:lnSpc>
            </a:pPr>
            <a:r>
              <a:rPr lang="en-US" sz="2000" b="0" strike="noStrike" spc="-1">
                <a:solidFill>
                  <a:srgbClr val="000000"/>
                </a:solidFill>
                <a:latin typeface="+mn-lt"/>
                <a:ea typeface="+mn-ea"/>
              </a:rPr>
              <a:t>Looking from the point of view of the energy source any circuit can be reduced to this simple form. </a:t>
            </a:r>
            <a:endParaRPr lang="en-US" sz="2000" b="0" strike="noStrike" spc="-1">
              <a:latin typeface="Arial"/>
            </a:endParaRPr>
          </a:p>
        </p:txBody>
      </p:sp>
      <p:sp>
        <p:nvSpPr>
          <p:cNvPr id="391"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5D9DBBFB-1079-44D6-96DC-288B3AD08856}" type="slidenum">
              <a:rPr lang="en-US" sz="1200" b="0" strike="noStrike" spc="-1">
                <a:solidFill>
                  <a:srgbClr val="000000"/>
                </a:solidFill>
                <a:latin typeface="+mn-lt"/>
                <a:ea typeface="+mn-ea"/>
              </a:rPr>
              <a:t>17</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noRot="1" noChangeAspect="1"/>
          </p:cNvSpPr>
          <p:nvPr>
            <p:ph type="sldImg"/>
          </p:nvPr>
        </p:nvSpPr>
        <p:spPr>
          <a:xfrm>
            <a:off x="900000" y="739800"/>
            <a:ext cx="4935240" cy="3701520"/>
          </a:xfrm>
          <a:prstGeom prst="rect">
            <a:avLst/>
          </a:prstGeom>
        </p:spPr>
      </p:sp>
      <p:sp>
        <p:nvSpPr>
          <p:cNvPr id="393"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2000" b="0" strike="noStrike" spc="-1">
                <a:latin typeface="Arial"/>
              </a:rPr>
              <a:t>Rheostat are basically potentiometers for higher currents. R</a:t>
            </a:r>
            <a:r>
              <a:rPr lang="en-US" sz="1200" b="0" strike="noStrike" spc="-1">
                <a:solidFill>
                  <a:srgbClr val="000000"/>
                </a:solidFill>
                <a:latin typeface="+mn-lt"/>
                <a:ea typeface="+mn-ea"/>
              </a:rPr>
              <a:t>heostats were often used as power control devices, for example to control light intensity (dimmer), speed of motors, heaters and ovens. Nowadays they are not used for this function anymore. This is because of their relatively low efficiency.</a:t>
            </a:r>
            <a:endParaRPr lang="en-US" sz="1200" b="0" strike="noStrike" spc="-1">
              <a:latin typeface="Arial"/>
            </a:endParaRPr>
          </a:p>
        </p:txBody>
      </p:sp>
      <p:sp>
        <p:nvSpPr>
          <p:cNvPr id="394"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69577376-0D6B-4A0C-9DEB-0405C8BA3753}" type="slidenum">
              <a:rPr lang="en-US"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noRot="1" noChangeAspect="1"/>
          </p:cNvSpPr>
          <p:nvPr>
            <p:ph type="sldImg"/>
          </p:nvPr>
        </p:nvSpPr>
        <p:spPr>
          <a:xfrm>
            <a:off x="900000" y="739800"/>
            <a:ext cx="4935240" cy="3701520"/>
          </a:xfrm>
          <a:prstGeom prst="rect">
            <a:avLst/>
          </a:prstGeom>
        </p:spPr>
      </p:sp>
      <p:sp>
        <p:nvSpPr>
          <p:cNvPr id="396"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2000" b="0" strike="noStrike" spc="-1">
                <a:latin typeface="Arial"/>
              </a:rPr>
              <a:t>E1: 120 KO, 5% tolerance</a:t>
            </a:r>
          </a:p>
          <a:p>
            <a:pPr marL="216000" indent="-216000">
              <a:lnSpc>
                <a:spcPct val="100000"/>
              </a:lnSpc>
            </a:pPr>
            <a:r>
              <a:rPr lang="en-US" sz="2000" b="0" strike="noStrike" spc="-1">
                <a:latin typeface="Arial"/>
              </a:rPr>
              <a:t>E2: 130 O, 1% tolerance</a:t>
            </a:r>
          </a:p>
        </p:txBody>
      </p:sp>
      <p:sp>
        <p:nvSpPr>
          <p:cNvPr id="397"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CEF24F4A-2895-4938-A014-393BA76F9E68}" type="slidenum">
              <a:rPr lang="en-US"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noRot="1" noChangeAspect="1"/>
          </p:cNvSpPr>
          <p:nvPr>
            <p:ph type="sldImg"/>
          </p:nvPr>
        </p:nvSpPr>
        <p:spPr>
          <a:xfrm>
            <a:off x="900000" y="739800"/>
            <a:ext cx="4935240" cy="3701520"/>
          </a:xfrm>
          <a:prstGeom prst="rect">
            <a:avLst/>
          </a:prstGeom>
        </p:spPr>
      </p:sp>
      <p:sp>
        <p:nvSpPr>
          <p:cNvPr id="399" name="PlaceHolder 2"/>
          <p:cNvSpPr>
            <a:spLocks noGrp="1"/>
          </p:cNvSpPr>
          <p:nvPr>
            <p:ph type="body"/>
          </p:nvPr>
        </p:nvSpPr>
        <p:spPr>
          <a:xfrm>
            <a:off x="673560" y="4686480"/>
            <a:ext cx="5388120" cy="4439520"/>
          </a:xfrm>
          <a:prstGeom prst="rect">
            <a:avLst/>
          </a:prstGeom>
        </p:spPr>
        <p:txBody>
          <a:bodyPr lIns="92160" tIns="46080" rIns="92160" bIns="46080"/>
          <a:lstStyle/>
          <a:p>
            <a:pPr marL="216000" indent="-216000">
              <a:lnSpc>
                <a:spcPct val="100000"/>
              </a:lnSpc>
            </a:pP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1</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2</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3</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4</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5</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6</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7</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8</a:t>
            </a:r>
            <a:r>
              <a:rPr lang="en-US" sz="1200" b="0" strike="noStrike" spc="-1">
                <a:solidFill>
                  <a:srgbClr val="000000"/>
                </a:solidFill>
                <a:latin typeface="+mn-lt"/>
                <a:ea typeface="+mn-ea"/>
              </a:rPr>
              <a:t>+R</a:t>
            </a:r>
            <a:r>
              <a:rPr lang="en-US" sz="1200" b="0" strike="noStrike" spc="-1" baseline="-25000">
                <a:solidFill>
                  <a:srgbClr val="000000"/>
                </a:solidFill>
                <a:latin typeface="+mn-lt"/>
                <a:ea typeface="+mn-ea"/>
              </a:rPr>
              <a:t>9</a:t>
            </a:r>
            <a:r>
              <a:rPr lang="en-US" sz="1200" b="0" strike="noStrike" spc="-1">
                <a:solidFill>
                  <a:srgbClr val="000000"/>
                </a:solidFill>
                <a:latin typeface="+mn-lt"/>
                <a:ea typeface="+mn-ea"/>
              </a:rPr>
              <a:t>)).</a:t>
            </a:r>
            <a:endParaRPr lang="en-US" sz="1200" b="0" strike="noStrike" spc="-1">
              <a:latin typeface="Arial"/>
            </a:endParaRPr>
          </a:p>
        </p:txBody>
      </p:sp>
      <p:sp>
        <p:nvSpPr>
          <p:cNvPr id="400"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6DE1CD21-99B9-4D8F-8465-595CA2DA2217}" type="slidenum">
              <a:rPr lang="en-US"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noRot="1" noChangeAspect="1"/>
          </p:cNvSpPr>
          <p:nvPr>
            <p:ph type="sldImg"/>
          </p:nvPr>
        </p:nvSpPr>
        <p:spPr>
          <a:xfrm>
            <a:off x="900000" y="739800"/>
            <a:ext cx="4935240" cy="3701520"/>
          </a:xfrm>
          <a:prstGeom prst="rect">
            <a:avLst/>
          </a:prstGeom>
        </p:spPr>
      </p:sp>
      <p:sp>
        <p:nvSpPr>
          <p:cNvPr id="402" name="PlaceHolder 2"/>
          <p:cNvSpPr>
            <a:spLocks noGrp="1"/>
          </p:cNvSpPr>
          <p:nvPr>
            <p:ph type="body"/>
          </p:nvPr>
        </p:nvSpPr>
        <p:spPr>
          <a:xfrm>
            <a:off x="673560" y="4686480"/>
            <a:ext cx="5388120" cy="4439520"/>
          </a:xfrm>
          <a:prstGeom prst="rect">
            <a:avLst/>
          </a:prstGeom>
        </p:spPr>
        <p:txBody>
          <a:bodyPr lIns="92160" tIns="46080" rIns="92160" bIns="46080"/>
          <a:lstStyle/>
          <a:p>
            <a:endParaRPr lang="en-US" sz="2000" b="0" strike="noStrike" spc="-1">
              <a:latin typeface="Arial"/>
            </a:endParaRPr>
          </a:p>
        </p:txBody>
      </p:sp>
      <p:sp>
        <p:nvSpPr>
          <p:cNvPr id="403" name="TextShape 3"/>
          <p:cNvSpPr txBox="1"/>
          <p:nvPr/>
        </p:nvSpPr>
        <p:spPr>
          <a:xfrm>
            <a:off x="3815280" y="9371160"/>
            <a:ext cx="2918520" cy="492840"/>
          </a:xfrm>
          <a:prstGeom prst="rect">
            <a:avLst/>
          </a:prstGeom>
          <a:noFill/>
          <a:ln>
            <a:noFill/>
          </a:ln>
        </p:spPr>
        <p:txBody>
          <a:bodyPr lIns="92160" tIns="46080" rIns="92160" bIns="46080" anchor="b"/>
          <a:lstStyle/>
          <a:p>
            <a:pPr algn="r">
              <a:lnSpc>
                <a:spcPct val="100000"/>
              </a:lnSpc>
            </a:pPr>
            <a:fld id="{3A3CFB30-EA69-4495-B75B-7DEC4B8A23CA}"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29" name="PlaceHolder 2"/>
          <p:cNvSpPr>
            <a:spLocks noGrp="1"/>
          </p:cNvSpPr>
          <p:nvPr>
            <p:ph type="body"/>
          </p:nvPr>
        </p:nvSpPr>
        <p:spPr>
          <a:xfrm>
            <a:off x="-5400" y="343800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0" name="PlaceHolder 3"/>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32"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3"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4"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5" name="PlaceHolder 5"/>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37" name="PlaceHolder 2"/>
          <p:cNvSpPr>
            <a:spLocks noGrp="1"/>
          </p:cNvSpPr>
          <p:nvPr>
            <p:ph type="body"/>
          </p:nvPr>
        </p:nvSpPr>
        <p:spPr>
          <a:xfrm>
            <a:off x="-540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8" name="PlaceHolder 3"/>
          <p:cNvSpPr>
            <a:spLocks noGrp="1"/>
          </p:cNvSpPr>
          <p:nvPr>
            <p:ph type="body"/>
          </p:nvPr>
        </p:nvSpPr>
        <p:spPr>
          <a:xfrm>
            <a:off x="308628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39" name="PlaceHolder 4"/>
          <p:cNvSpPr>
            <a:spLocks noGrp="1"/>
          </p:cNvSpPr>
          <p:nvPr>
            <p:ph type="body"/>
          </p:nvPr>
        </p:nvSpPr>
        <p:spPr>
          <a:xfrm>
            <a:off x="617796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40" name="PlaceHolder 5"/>
          <p:cNvSpPr>
            <a:spLocks noGrp="1"/>
          </p:cNvSpPr>
          <p:nvPr>
            <p:ph type="body"/>
          </p:nvPr>
        </p:nvSpPr>
        <p:spPr>
          <a:xfrm>
            <a:off x="-540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41" name="PlaceHolder 6"/>
          <p:cNvSpPr>
            <a:spLocks noGrp="1"/>
          </p:cNvSpPr>
          <p:nvPr>
            <p:ph type="body"/>
          </p:nvPr>
        </p:nvSpPr>
        <p:spPr>
          <a:xfrm>
            <a:off x="308628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42" name="PlaceHolder 7"/>
          <p:cNvSpPr>
            <a:spLocks noGrp="1"/>
          </p:cNvSpPr>
          <p:nvPr>
            <p:ph type="body"/>
          </p:nvPr>
        </p:nvSpPr>
        <p:spPr>
          <a:xfrm>
            <a:off x="617796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51" name="PlaceHolder 2"/>
          <p:cNvSpPr>
            <a:spLocks noGrp="1"/>
          </p:cNvSpPr>
          <p:nvPr>
            <p:ph type="subTitle"/>
          </p:nvPr>
        </p:nvSpPr>
        <p:spPr>
          <a:xfrm>
            <a:off x="-5400" y="3438000"/>
            <a:ext cx="9143640" cy="3419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53" name="PlaceHolder 2"/>
          <p:cNvSpPr>
            <a:spLocks noGrp="1"/>
          </p:cNvSpPr>
          <p:nvPr>
            <p:ph type="body"/>
          </p:nvPr>
        </p:nvSpPr>
        <p:spPr>
          <a:xfrm>
            <a:off x="-5400" y="3438000"/>
            <a:ext cx="91436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55"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56"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72120" y="1110600"/>
            <a:ext cx="3791520" cy="70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60"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61"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62"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8" name="PlaceHolder 2"/>
          <p:cNvSpPr>
            <a:spLocks noGrp="1"/>
          </p:cNvSpPr>
          <p:nvPr>
            <p:ph type="subTitle"/>
          </p:nvPr>
        </p:nvSpPr>
        <p:spPr>
          <a:xfrm>
            <a:off x="-5400" y="3438000"/>
            <a:ext cx="9143640" cy="3419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64"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65"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66" name="PlaceHolder 4"/>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68"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69"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70" name="PlaceHolder 4"/>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72" name="PlaceHolder 2"/>
          <p:cNvSpPr>
            <a:spLocks noGrp="1"/>
          </p:cNvSpPr>
          <p:nvPr>
            <p:ph type="body"/>
          </p:nvPr>
        </p:nvSpPr>
        <p:spPr>
          <a:xfrm>
            <a:off x="-5400" y="343800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73" name="PlaceHolder 3"/>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75"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76"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77"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78" name="PlaceHolder 5"/>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80" name="PlaceHolder 2"/>
          <p:cNvSpPr>
            <a:spLocks noGrp="1"/>
          </p:cNvSpPr>
          <p:nvPr>
            <p:ph type="body"/>
          </p:nvPr>
        </p:nvSpPr>
        <p:spPr>
          <a:xfrm>
            <a:off x="-540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81" name="PlaceHolder 3"/>
          <p:cNvSpPr>
            <a:spLocks noGrp="1"/>
          </p:cNvSpPr>
          <p:nvPr>
            <p:ph type="body"/>
          </p:nvPr>
        </p:nvSpPr>
        <p:spPr>
          <a:xfrm>
            <a:off x="308628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82" name="PlaceHolder 4"/>
          <p:cNvSpPr>
            <a:spLocks noGrp="1"/>
          </p:cNvSpPr>
          <p:nvPr>
            <p:ph type="body"/>
          </p:nvPr>
        </p:nvSpPr>
        <p:spPr>
          <a:xfrm>
            <a:off x="617796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83" name="PlaceHolder 5"/>
          <p:cNvSpPr>
            <a:spLocks noGrp="1"/>
          </p:cNvSpPr>
          <p:nvPr>
            <p:ph type="body"/>
          </p:nvPr>
        </p:nvSpPr>
        <p:spPr>
          <a:xfrm>
            <a:off x="-540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84" name="PlaceHolder 6"/>
          <p:cNvSpPr>
            <a:spLocks noGrp="1"/>
          </p:cNvSpPr>
          <p:nvPr>
            <p:ph type="body"/>
          </p:nvPr>
        </p:nvSpPr>
        <p:spPr>
          <a:xfrm>
            <a:off x="308628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85" name="PlaceHolder 7"/>
          <p:cNvSpPr>
            <a:spLocks noGrp="1"/>
          </p:cNvSpPr>
          <p:nvPr>
            <p:ph type="body"/>
          </p:nvPr>
        </p:nvSpPr>
        <p:spPr>
          <a:xfrm>
            <a:off x="617796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94" name="PlaceHolder 2"/>
          <p:cNvSpPr>
            <a:spLocks noGrp="1"/>
          </p:cNvSpPr>
          <p:nvPr>
            <p:ph type="subTitle"/>
          </p:nvPr>
        </p:nvSpPr>
        <p:spPr>
          <a:xfrm>
            <a:off x="-5400" y="3438000"/>
            <a:ext cx="9143640" cy="3419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96" name="PlaceHolder 2"/>
          <p:cNvSpPr>
            <a:spLocks noGrp="1"/>
          </p:cNvSpPr>
          <p:nvPr>
            <p:ph type="body"/>
          </p:nvPr>
        </p:nvSpPr>
        <p:spPr>
          <a:xfrm>
            <a:off x="-5400" y="3438000"/>
            <a:ext cx="91436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98"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99"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0" name="PlaceHolder 2"/>
          <p:cNvSpPr>
            <a:spLocks noGrp="1"/>
          </p:cNvSpPr>
          <p:nvPr>
            <p:ph type="body"/>
          </p:nvPr>
        </p:nvSpPr>
        <p:spPr>
          <a:xfrm>
            <a:off x="-5400" y="3438000"/>
            <a:ext cx="91436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72120" y="1110600"/>
            <a:ext cx="3791520" cy="70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03"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4"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5"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07"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8"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9" name="PlaceHolder 4"/>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11"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2"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3" name="PlaceHolder 4"/>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15" name="PlaceHolder 2"/>
          <p:cNvSpPr>
            <a:spLocks noGrp="1"/>
          </p:cNvSpPr>
          <p:nvPr>
            <p:ph type="body"/>
          </p:nvPr>
        </p:nvSpPr>
        <p:spPr>
          <a:xfrm>
            <a:off x="-5400" y="343800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6" name="PlaceHolder 3"/>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18"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9"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0"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1" name="PlaceHolder 5"/>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23" name="PlaceHolder 2"/>
          <p:cNvSpPr>
            <a:spLocks noGrp="1"/>
          </p:cNvSpPr>
          <p:nvPr>
            <p:ph type="body"/>
          </p:nvPr>
        </p:nvSpPr>
        <p:spPr>
          <a:xfrm>
            <a:off x="-540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4" name="PlaceHolder 3"/>
          <p:cNvSpPr>
            <a:spLocks noGrp="1"/>
          </p:cNvSpPr>
          <p:nvPr>
            <p:ph type="body"/>
          </p:nvPr>
        </p:nvSpPr>
        <p:spPr>
          <a:xfrm>
            <a:off x="308628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5" name="PlaceHolder 4"/>
          <p:cNvSpPr>
            <a:spLocks noGrp="1"/>
          </p:cNvSpPr>
          <p:nvPr>
            <p:ph type="body"/>
          </p:nvPr>
        </p:nvSpPr>
        <p:spPr>
          <a:xfrm>
            <a:off x="617796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6" name="PlaceHolder 5"/>
          <p:cNvSpPr>
            <a:spLocks noGrp="1"/>
          </p:cNvSpPr>
          <p:nvPr>
            <p:ph type="body"/>
          </p:nvPr>
        </p:nvSpPr>
        <p:spPr>
          <a:xfrm>
            <a:off x="-540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7" name="PlaceHolder 6"/>
          <p:cNvSpPr>
            <a:spLocks noGrp="1"/>
          </p:cNvSpPr>
          <p:nvPr>
            <p:ph type="body"/>
          </p:nvPr>
        </p:nvSpPr>
        <p:spPr>
          <a:xfrm>
            <a:off x="308628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8" name="PlaceHolder 7"/>
          <p:cNvSpPr>
            <a:spLocks noGrp="1"/>
          </p:cNvSpPr>
          <p:nvPr>
            <p:ph type="body"/>
          </p:nvPr>
        </p:nvSpPr>
        <p:spPr>
          <a:xfrm>
            <a:off x="617796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36" name="PlaceHolder 2"/>
          <p:cNvSpPr>
            <a:spLocks noGrp="1"/>
          </p:cNvSpPr>
          <p:nvPr>
            <p:ph type="subTitle"/>
          </p:nvPr>
        </p:nvSpPr>
        <p:spPr>
          <a:xfrm>
            <a:off x="-5400" y="3438000"/>
            <a:ext cx="9143640" cy="3419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38" name="PlaceHolder 2"/>
          <p:cNvSpPr>
            <a:spLocks noGrp="1"/>
          </p:cNvSpPr>
          <p:nvPr>
            <p:ph type="body"/>
          </p:nvPr>
        </p:nvSpPr>
        <p:spPr>
          <a:xfrm>
            <a:off x="-5400" y="3438000"/>
            <a:ext cx="91436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2"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3"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40"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41"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672120" y="1110600"/>
            <a:ext cx="3791520" cy="70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45"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46"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47"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49"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50"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51" name="PlaceHolder 4"/>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53"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54"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55" name="PlaceHolder 4"/>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57" name="PlaceHolder 2"/>
          <p:cNvSpPr>
            <a:spLocks noGrp="1"/>
          </p:cNvSpPr>
          <p:nvPr>
            <p:ph type="body"/>
          </p:nvPr>
        </p:nvSpPr>
        <p:spPr>
          <a:xfrm>
            <a:off x="-5400" y="343800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58" name="PlaceHolder 3"/>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60"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1"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2"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3" name="PlaceHolder 5"/>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65" name="PlaceHolder 2"/>
          <p:cNvSpPr>
            <a:spLocks noGrp="1"/>
          </p:cNvSpPr>
          <p:nvPr>
            <p:ph type="body"/>
          </p:nvPr>
        </p:nvSpPr>
        <p:spPr>
          <a:xfrm>
            <a:off x="-540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6" name="PlaceHolder 3"/>
          <p:cNvSpPr>
            <a:spLocks noGrp="1"/>
          </p:cNvSpPr>
          <p:nvPr>
            <p:ph type="body"/>
          </p:nvPr>
        </p:nvSpPr>
        <p:spPr>
          <a:xfrm>
            <a:off x="308628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7" name="PlaceHolder 4"/>
          <p:cNvSpPr>
            <a:spLocks noGrp="1"/>
          </p:cNvSpPr>
          <p:nvPr>
            <p:ph type="body"/>
          </p:nvPr>
        </p:nvSpPr>
        <p:spPr>
          <a:xfrm>
            <a:off x="6177960" y="343800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8" name="PlaceHolder 5"/>
          <p:cNvSpPr>
            <a:spLocks noGrp="1"/>
          </p:cNvSpPr>
          <p:nvPr>
            <p:ph type="body"/>
          </p:nvPr>
        </p:nvSpPr>
        <p:spPr>
          <a:xfrm>
            <a:off x="-540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69" name="PlaceHolder 6"/>
          <p:cNvSpPr>
            <a:spLocks noGrp="1"/>
          </p:cNvSpPr>
          <p:nvPr>
            <p:ph type="body"/>
          </p:nvPr>
        </p:nvSpPr>
        <p:spPr>
          <a:xfrm>
            <a:off x="308628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70" name="PlaceHolder 7"/>
          <p:cNvSpPr>
            <a:spLocks noGrp="1"/>
          </p:cNvSpPr>
          <p:nvPr>
            <p:ph type="body"/>
          </p:nvPr>
        </p:nvSpPr>
        <p:spPr>
          <a:xfrm>
            <a:off x="6177960" y="5224680"/>
            <a:ext cx="294408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72120" y="1110600"/>
            <a:ext cx="3791520" cy="70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17"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8" name="PlaceHolder 3"/>
          <p:cNvSpPr>
            <a:spLocks noGrp="1"/>
          </p:cNvSpPr>
          <p:nvPr>
            <p:ph type="body"/>
          </p:nvPr>
        </p:nvSpPr>
        <p:spPr>
          <a:xfrm>
            <a:off x="46800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9" name="PlaceHolder 4"/>
          <p:cNvSpPr>
            <a:spLocks noGrp="1"/>
          </p:cNvSpPr>
          <p:nvPr>
            <p:ph type="body"/>
          </p:nvPr>
        </p:nvSpPr>
        <p:spPr>
          <a:xfrm>
            <a:off x="-54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21" name="PlaceHolder 2"/>
          <p:cNvSpPr>
            <a:spLocks noGrp="1"/>
          </p:cNvSpPr>
          <p:nvPr>
            <p:ph type="body"/>
          </p:nvPr>
        </p:nvSpPr>
        <p:spPr>
          <a:xfrm>
            <a:off x="-5400" y="3438000"/>
            <a:ext cx="4461840" cy="34196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22"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23" name="PlaceHolder 4"/>
          <p:cNvSpPr>
            <a:spLocks noGrp="1"/>
          </p:cNvSpPr>
          <p:nvPr>
            <p:ph type="body"/>
          </p:nvPr>
        </p:nvSpPr>
        <p:spPr>
          <a:xfrm>
            <a:off x="4680000" y="522468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72120" y="1110600"/>
            <a:ext cx="3791520" cy="1524240"/>
          </a:xfrm>
          <a:prstGeom prst="rect">
            <a:avLst/>
          </a:prstGeom>
        </p:spPr>
        <p:txBody>
          <a:bodyPr lIns="0" tIns="0" rIns="0" bIns="0" anchor="ctr"/>
          <a:lstStyle/>
          <a:p>
            <a:endParaRPr lang="en-US" sz="1800" b="0" strike="noStrike" spc="-1">
              <a:solidFill>
                <a:srgbClr val="3F3F3F"/>
              </a:solidFill>
              <a:latin typeface="Calibri"/>
            </a:endParaRPr>
          </a:p>
        </p:txBody>
      </p:sp>
      <p:sp>
        <p:nvSpPr>
          <p:cNvPr id="25" name="PlaceHolder 2"/>
          <p:cNvSpPr>
            <a:spLocks noGrp="1"/>
          </p:cNvSpPr>
          <p:nvPr>
            <p:ph type="body"/>
          </p:nvPr>
        </p:nvSpPr>
        <p:spPr>
          <a:xfrm>
            <a:off x="-54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26" name="PlaceHolder 3"/>
          <p:cNvSpPr>
            <a:spLocks noGrp="1"/>
          </p:cNvSpPr>
          <p:nvPr>
            <p:ph type="body"/>
          </p:nvPr>
        </p:nvSpPr>
        <p:spPr>
          <a:xfrm>
            <a:off x="4680000" y="3438000"/>
            <a:ext cx="44618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27" name="PlaceHolder 4"/>
          <p:cNvSpPr>
            <a:spLocks noGrp="1"/>
          </p:cNvSpPr>
          <p:nvPr>
            <p:ph type="body"/>
          </p:nvPr>
        </p:nvSpPr>
        <p:spPr>
          <a:xfrm>
            <a:off x="-5400" y="5224680"/>
            <a:ext cx="9143640" cy="1631160"/>
          </a:xfrm>
          <a:prstGeom prst="rect">
            <a:avLst/>
          </a:prstGeom>
        </p:spPr>
        <p:txBody>
          <a:bodyPr lIns="0" tIns="0" rIns="0" bIns="0">
            <a:normAutofit/>
          </a:bodyPr>
          <a:lstStyle/>
          <a:p>
            <a:endParaRPr lang="en-US" sz="20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3.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7" name="Kuva 7"/>
          <p:cNvPicPr/>
          <p:nvPr/>
        </p:nvPicPr>
        <p:blipFill>
          <a:blip r:embed="rId14"/>
          <a:stretch/>
        </p:blipFill>
        <p:spPr>
          <a:xfrm>
            <a:off x="0" y="2880"/>
            <a:ext cx="9143640" cy="596520"/>
          </a:xfrm>
          <a:prstGeom prst="rect">
            <a:avLst/>
          </a:prstGeom>
          <a:ln>
            <a:noFill/>
          </a:ln>
        </p:spPr>
      </p:pic>
      <p:sp>
        <p:nvSpPr>
          <p:cNvPr id="8" name="Line 1"/>
          <p:cNvSpPr/>
          <p:nvPr/>
        </p:nvSpPr>
        <p:spPr>
          <a:xfrm>
            <a:off x="324000" y="1440000"/>
            <a:ext cx="8461080" cy="360"/>
          </a:xfrm>
          <a:prstGeom prst="line">
            <a:avLst/>
          </a:prstGeom>
          <a:ln w="12600">
            <a:solidFill>
              <a:schemeClr val="accent3"/>
            </a:solidFill>
            <a:round/>
          </a:ln>
        </p:spPr>
        <p:style>
          <a:lnRef idx="1">
            <a:schemeClr val="accent1"/>
          </a:lnRef>
          <a:fillRef idx="0">
            <a:schemeClr val="accent1"/>
          </a:fillRef>
          <a:effectRef idx="0">
            <a:schemeClr val="accent1"/>
          </a:effectRef>
          <a:fontRef idx="minor"/>
        </p:style>
      </p:sp>
      <p:sp>
        <p:nvSpPr>
          <p:cNvPr id="2" name="PlaceHolder 2"/>
          <p:cNvSpPr>
            <a:spLocks noGrp="1"/>
          </p:cNvSpPr>
          <p:nvPr>
            <p:ph type="title"/>
          </p:nvPr>
        </p:nvSpPr>
        <p:spPr>
          <a:xfrm>
            <a:off x="647640" y="482760"/>
            <a:ext cx="4747320" cy="1793880"/>
          </a:xfrm>
          <a:prstGeom prst="rect">
            <a:avLst/>
          </a:prstGeom>
        </p:spPr>
        <p:txBody>
          <a:bodyPr lIns="0" tIns="0" rIns="0" bIns="0"/>
          <a:lstStyle/>
          <a:p>
            <a:pPr>
              <a:lnSpc>
                <a:spcPts val="4399"/>
              </a:lnSpc>
            </a:pPr>
            <a:r>
              <a:rPr lang="en-US" sz="4000" b="1" strike="noStrike" spc="-38">
                <a:solidFill>
                  <a:srgbClr val="FFFFFF"/>
                </a:solidFill>
                <a:latin typeface="Calibri"/>
                <a:ea typeface="Arial Unicode MS"/>
              </a:rPr>
              <a:t>Master title</a:t>
            </a:r>
            <a:endParaRPr lang="en-US" sz="4000" b="0" strike="noStrike" spc="-1">
              <a:solidFill>
                <a:srgbClr val="3F3F3F"/>
              </a:solidFill>
              <a:latin typeface="Calibri"/>
            </a:endParaRPr>
          </a:p>
        </p:txBody>
      </p:sp>
      <p:sp>
        <p:nvSpPr>
          <p:cNvPr id="3" name="PlaceHolder 3"/>
          <p:cNvSpPr>
            <a:spLocks noGrp="1"/>
          </p:cNvSpPr>
          <p:nvPr>
            <p:ph type="body"/>
          </p:nvPr>
        </p:nvSpPr>
        <p:spPr>
          <a:xfrm>
            <a:off x="683640" y="2538360"/>
            <a:ext cx="2894040" cy="215640"/>
          </a:xfrm>
          <a:prstGeom prst="rect">
            <a:avLst/>
          </a:prstGeom>
        </p:spPr>
        <p:txBody>
          <a:bodyPr lIns="0" tIns="0" rIns="0" bIns="0"/>
          <a:lstStyle/>
          <a:p>
            <a:pPr>
              <a:lnSpc>
                <a:spcPct val="100000"/>
              </a:lnSpc>
              <a:spcBef>
                <a:spcPts val="601"/>
              </a:spcBef>
            </a:pPr>
            <a:r>
              <a:rPr lang="en-US" sz="1400" b="0" strike="noStrike" spc="-1">
                <a:solidFill>
                  <a:srgbClr val="FFFFFF"/>
                </a:solidFill>
                <a:latin typeface="Calibri"/>
                <a:ea typeface="Arial Unicode MS"/>
              </a:rPr>
              <a:t>Presenter’s name</a:t>
            </a:r>
            <a:endParaRPr lang="en-US" sz="1400" b="0" strike="noStrike" spc="-1">
              <a:solidFill>
                <a:srgbClr val="000000"/>
              </a:solidFill>
              <a:latin typeface="Calibri"/>
            </a:endParaRPr>
          </a:p>
        </p:txBody>
      </p:sp>
      <p:sp>
        <p:nvSpPr>
          <p:cNvPr id="4" name="PlaceHolder 4"/>
          <p:cNvSpPr>
            <a:spLocks noGrp="1"/>
          </p:cNvSpPr>
          <p:nvPr>
            <p:ph type="body"/>
          </p:nvPr>
        </p:nvSpPr>
        <p:spPr>
          <a:xfrm>
            <a:off x="0" y="3438000"/>
            <a:ext cx="9143640" cy="3419640"/>
          </a:xfrm>
          <a:prstGeom prst="rect">
            <a:avLst/>
          </a:prstGeom>
        </p:spPr>
        <p:txBody>
          <a:bodyPr lIns="90000" tIns="45000" rIns="90000" bIns="45000"/>
          <a:lstStyle/>
          <a:p>
            <a:pPr>
              <a:lnSpc>
                <a:spcPct val="100000"/>
              </a:lnSpc>
            </a:pPr>
            <a:r>
              <a:rPr lang="en-US" sz="1800" b="0" strike="noStrike" spc="-1">
                <a:solidFill>
                  <a:srgbClr val="FFFFFF"/>
                </a:solidFill>
                <a:latin typeface="Calibri"/>
                <a:ea typeface="Arial Unicode MS"/>
              </a:rPr>
              <a:t>Drag picture to placeholder or click icon to add</a:t>
            </a:r>
            <a:endParaRPr lang="en-US" sz="1800" b="0" strike="noStrike" spc="-1">
              <a:solidFill>
                <a:srgbClr val="000000"/>
              </a:solidFill>
              <a:latin typeface="Calibri"/>
            </a:endParaRPr>
          </a:p>
        </p:txBody>
      </p:sp>
      <p:sp>
        <p:nvSpPr>
          <p:cNvPr id="5" name="PlaceHolder 5"/>
          <p:cNvSpPr>
            <a:spLocks noGrp="1"/>
          </p:cNvSpPr>
          <p:nvPr>
            <p:ph type="body"/>
          </p:nvPr>
        </p:nvSpPr>
        <p:spPr>
          <a:xfrm>
            <a:off x="684360" y="2781000"/>
            <a:ext cx="2894040" cy="215640"/>
          </a:xfrm>
          <a:prstGeom prst="rect">
            <a:avLst/>
          </a:prstGeom>
        </p:spPr>
        <p:txBody>
          <a:bodyPr lIns="0" tIns="0" rIns="0" bIns="0"/>
          <a:lstStyle/>
          <a:p>
            <a:pPr>
              <a:lnSpc>
                <a:spcPct val="100000"/>
              </a:lnSpc>
              <a:spcBef>
                <a:spcPts val="601"/>
              </a:spcBef>
            </a:pPr>
            <a:r>
              <a:rPr lang="en-US" sz="1400" b="0" strike="noStrike" spc="-1">
                <a:solidFill>
                  <a:srgbClr val="FFFFFF"/>
                </a:solidFill>
                <a:latin typeface="Calibri"/>
                <a:ea typeface="Arial Unicode MS"/>
              </a:rPr>
              <a:t>Date</a:t>
            </a:r>
            <a:endParaRPr lang="en-US" sz="1400" b="0" strike="noStrike" spc="-1">
              <a:solidFill>
                <a:srgbClr val="000000"/>
              </a:solidFill>
              <a:latin typeface="Calibri"/>
            </a:endParaRPr>
          </a:p>
        </p:txBody>
      </p:sp>
      <p:pic>
        <p:nvPicPr>
          <p:cNvPr id="6" name="Picture 2"/>
          <p:cNvPicPr/>
          <p:nvPr/>
        </p:nvPicPr>
        <p:blipFill>
          <a:blip r:embed="rId15"/>
          <a:stretch/>
        </p:blipFill>
        <p:spPr>
          <a:xfrm>
            <a:off x="12600" y="18360"/>
            <a:ext cx="9118080" cy="34192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Kuva 7"/>
          <p:cNvPicPr/>
          <p:nvPr/>
        </p:nvPicPr>
        <p:blipFill>
          <a:blip r:embed="rId14"/>
          <a:stretch/>
        </p:blipFill>
        <p:spPr>
          <a:xfrm>
            <a:off x="0" y="2880"/>
            <a:ext cx="9143640" cy="596520"/>
          </a:xfrm>
          <a:prstGeom prst="rect">
            <a:avLst/>
          </a:prstGeom>
          <a:ln>
            <a:noFill/>
          </a:ln>
        </p:spPr>
      </p:pic>
      <p:sp>
        <p:nvSpPr>
          <p:cNvPr id="44" name="Line 1"/>
          <p:cNvSpPr/>
          <p:nvPr/>
        </p:nvSpPr>
        <p:spPr>
          <a:xfrm>
            <a:off x="324000" y="1440000"/>
            <a:ext cx="8461080" cy="360"/>
          </a:xfrm>
          <a:prstGeom prst="line">
            <a:avLst/>
          </a:prstGeom>
          <a:ln w="12600">
            <a:solidFill>
              <a:schemeClr val="accent3"/>
            </a:solidFill>
            <a:round/>
          </a:ln>
        </p:spPr>
        <p:style>
          <a:lnRef idx="1">
            <a:schemeClr val="accent1"/>
          </a:lnRef>
          <a:fillRef idx="0">
            <a:schemeClr val="accent1"/>
          </a:fillRef>
          <a:effectRef idx="0">
            <a:schemeClr val="accent1"/>
          </a:effectRef>
          <a:fontRef idx="minor"/>
        </p:style>
      </p:sp>
      <p:sp>
        <p:nvSpPr>
          <p:cNvPr id="45" name="PlaceHolder 2"/>
          <p:cNvSpPr>
            <a:spLocks noGrp="1"/>
          </p:cNvSpPr>
          <p:nvPr>
            <p:ph type="title"/>
          </p:nvPr>
        </p:nvSpPr>
        <p:spPr>
          <a:xfrm>
            <a:off x="324000" y="72000"/>
            <a:ext cx="7200000" cy="503640"/>
          </a:xfrm>
          <a:prstGeom prst="rect">
            <a:avLst/>
          </a:prstGeom>
        </p:spPr>
        <p:txBody>
          <a:bodyPr lIns="0" tIns="0" rIns="0" bIns="0" anchor="ctr"/>
          <a:lstStyle/>
          <a:p>
            <a:pPr>
              <a:lnSpc>
                <a:spcPct val="100000"/>
              </a:lnSpc>
            </a:pPr>
            <a:r>
              <a:rPr lang="en-US" sz="1600" b="0" strike="noStrike" spc="-1">
                <a:solidFill>
                  <a:srgbClr val="FFFFFF"/>
                </a:solidFill>
                <a:latin typeface="Calibri"/>
                <a:ea typeface="Arial Unicode MS"/>
              </a:rPr>
              <a:t>Click to add presentation title</a:t>
            </a:r>
            <a:endParaRPr lang="en-US" sz="1600" b="0" strike="noStrike" spc="-1">
              <a:solidFill>
                <a:srgbClr val="3F3F3F"/>
              </a:solidFill>
              <a:latin typeface="Calibri"/>
            </a:endParaRPr>
          </a:p>
        </p:txBody>
      </p:sp>
      <p:sp>
        <p:nvSpPr>
          <p:cNvPr id="46" name="PlaceHolder 3"/>
          <p:cNvSpPr>
            <a:spLocks noGrp="1"/>
          </p:cNvSpPr>
          <p:nvPr>
            <p:ph type="ftr"/>
          </p:nvPr>
        </p:nvSpPr>
        <p:spPr>
          <a:xfrm>
            <a:off x="324000" y="6480000"/>
            <a:ext cx="2915640" cy="215640"/>
          </a:xfrm>
          <a:prstGeom prst="rect">
            <a:avLst/>
          </a:prstGeom>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47" name="PlaceHolder 4"/>
          <p:cNvSpPr>
            <a:spLocks noGrp="1"/>
          </p:cNvSpPr>
          <p:nvPr>
            <p:ph type="sldNum"/>
          </p:nvPr>
        </p:nvSpPr>
        <p:spPr>
          <a:xfrm>
            <a:off x="7668360" y="6480000"/>
            <a:ext cx="1151640" cy="215640"/>
          </a:xfrm>
          <a:prstGeom prst="rect">
            <a:avLst/>
          </a:prstGeom>
        </p:spPr>
        <p:txBody>
          <a:bodyPr lIns="0" tIns="0" rIns="18000" bIns="0" anchor="ctr"/>
          <a:lstStyle/>
          <a:p>
            <a:pPr algn="r">
              <a:lnSpc>
                <a:spcPct val="100000"/>
              </a:lnSpc>
            </a:pPr>
            <a:fld id="{D6E37ECD-E350-4B09-AFE8-54020FA1DE5D}" type="slidenum">
              <a:rPr lang="en-US" sz="950" b="0" strike="noStrike" spc="-1">
                <a:solidFill>
                  <a:srgbClr val="646464"/>
                </a:solidFill>
                <a:latin typeface="Calibri"/>
                <a:ea typeface="Arial Unicode MS"/>
              </a:rPr>
              <a:t>‹#›</a:t>
            </a:fld>
            <a:endParaRPr lang="en-US" sz="950" b="0" strike="noStrike" spc="-1">
              <a:latin typeface="Times New Roman"/>
            </a:endParaRPr>
          </a:p>
        </p:txBody>
      </p:sp>
      <p:sp>
        <p:nvSpPr>
          <p:cNvPr id="48" name="CustomShape 5"/>
          <p:cNvSpPr/>
          <p:nvPr/>
        </p:nvSpPr>
        <p:spPr>
          <a:xfrm>
            <a:off x="324000" y="1340640"/>
            <a:ext cx="8568360" cy="215640"/>
          </a:xfrm>
          <a:prstGeom prst="rect">
            <a:avLst/>
          </a:prstGeom>
          <a:solidFill>
            <a:schemeClr val="bg1"/>
          </a:solidFill>
          <a:ln w="9360">
            <a:solidFill>
              <a:schemeClr val="bg2"/>
            </a:solidFill>
            <a:round/>
          </a:ln>
        </p:spPr>
        <p:style>
          <a:lnRef idx="2">
            <a:schemeClr val="accent1">
              <a:shade val="50000"/>
            </a:schemeClr>
          </a:lnRef>
          <a:fillRef idx="1">
            <a:schemeClr val="accent1"/>
          </a:fillRef>
          <a:effectRef idx="0">
            <a:schemeClr val="accent1"/>
          </a:effectRef>
          <a:fontRef idx="minor"/>
        </p:style>
      </p:sp>
      <p:sp>
        <p:nvSpPr>
          <p:cNvPr id="49" name="PlaceHolder 6"/>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6" name="Kuva 7"/>
          <p:cNvPicPr/>
          <p:nvPr/>
        </p:nvPicPr>
        <p:blipFill>
          <a:blip r:embed="rId14"/>
          <a:stretch/>
        </p:blipFill>
        <p:spPr>
          <a:xfrm>
            <a:off x="0" y="2880"/>
            <a:ext cx="9143640" cy="596520"/>
          </a:xfrm>
          <a:prstGeom prst="rect">
            <a:avLst/>
          </a:prstGeom>
          <a:ln>
            <a:noFill/>
          </a:ln>
        </p:spPr>
      </p:pic>
      <p:sp>
        <p:nvSpPr>
          <p:cNvPr id="87" name="Line 1"/>
          <p:cNvSpPr/>
          <p:nvPr/>
        </p:nvSpPr>
        <p:spPr>
          <a:xfrm>
            <a:off x="324000" y="1440000"/>
            <a:ext cx="8461080" cy="360"/>
          </a:xfrm>
          <a:prstGeom prst="line">
            <a:avLst/>
          </a:prstGeom>
          <a:ln w="12600">
            <a:solidFill>
              <a:schemeClr val="accent3"/>
            </a:solidFill>
            <a:round/>
          </a:ln>
        </p:spPr>
        <p:style>
          <a:lnRef idx="1">
            <a:schemeClr val="accent1"/>
          </a:lnRef>
          <a:fillRef idx="0">
            <a:schemeClr val="accent1"/>
          </a:fillRef>
          <a:effectRef idx="0">
            <a:schemeClr val="accent1"/>
          </a:effectRef>
          <a:fontRef idx="minor"/>
        </p:style>
      </p:sp>
      <p:sp>
        <p:nvSpPr>
          <p:cNvPr id="88" name="PlaceHolder 2"/>
          <p:cNvSpPr>
            <a:spLocks noGrp="1"/>
          </p:cNvSpPr>
          <p:nvPr>
            <p:ph type="title"/>
          </p:nvPr>
        </p:nvSpPr>
        <p:spPr>
          <a:xfrm>
            <a:off x="324000" y="72000"/>
            <a:ext cx="7200000" cy="503640"/>
          </a:xfrm>
          <a:prstGeom prst="rect">
            <a:avLst/>
          </a:prstGeom>
        </p:spPr>
        <p:txBody>
          <a:bodyPr lIns="0" tIns="0" rIns="0" bIns="0" anchor="ctr"/>
          <a:lstStyle/>
          <a:p>
            <a:pPr>
              <a:lnSpc>
                <a:spcPct val="100000"/>
              </a:lnSpc>
            </a:pPr>
            <a:r>
              <a:rPr lang="en-US" sz="1600" b="0" strike="noStrike" spc="-1">
                <a:solidFill>
                  <a:srgbClr val="FFFFFF"/>
                </a:solidFill>
                <a:latin typeface="Calibri"/>
                <a:ea typeface="Arial Unicode MS"/>
              </a:rPr>
              <a:t>Click to add presentation title</a:t>
            </a:r>
            <a:endParaRPr lang="en-US" sz="1600" b="0" strike="noStrike" spc="-1">
              <a:solidFill>
                <a:srgbClr val="3F3F3F"/>
              </a:solidFill>
              <a:latin typeface="Calibri"/>
            </a:endParaRPr>
          </a:p>
        </p:txBody>
      </p:sp>
      <p:sp>
        <p:nvSpPr>
          <p:cNvPr id="89" name="PlaceHolder 3"/>
          <p:cNvSpPr>
            <a:spLocks noGrp="1"/>
          </p:cNvSpPr>
          <p:nvPr>
            <p:ph type="body"/>
          </p:nvPr>
        </p:nvSpPr>
        <p:spPr>
          <a:xfrm>
            <a:off x="324000" y="792000"/>
            <a:ext cx="8459640" cy="576000"/>
          </a:xfrm>
          <a:prstGeom prst="rect">
            <a:avLst/>
          </a:prstGeom>
        </p:spPr>
        <p:txBody>
          <a:bodyPr lIns="0" tIns="0" rIns="0" bIns="0" anchor="b">
            <a:normAutofit/>
          </a:bodyPr>
          <a:lstStyle/>
          <a:p>
            <a:pPr>
              <a:lnSpc>
                <a:spcPct val="100000"/>
              </a:lnSpc>
            </a:pPr>
            <a:r>
              <a:rPr lang="en-US" sz="3200" b="0" strike="noStrike" spc="-1">
                <a:solidFill>
                  <a:srgbClr val="646464"/>
                </a:solidFill>
                <a:latin typeface="Calibri"/>
                <a:ea typeface="Arial Unicode MS"/>
              </a:rPr>
              <a:t>Click to add heading</a:t>
            </a:r>
            <a:endParaRPr lang="en-US" sz="3200" b="0" strike="noStrike" spc="-1">
              <a:solidFill>
                <a:srgbClr val="000000"/>
              </a:solidFill>
              <a:latin typeface="Calibri"/>
            </a:endParaRPr>
          </a:p>
        </p:txBody>
      </p:sp>
      <p:sp>
        <p:nvSpPr>
          <p:cNvPr id="90" name="PlaceHolder 4"/>
          <p:cNvSpPr>
            <a:spLocks noGrp="1"/>
          </p:cNvSpPr>
          <p:nvPr>
            <p:ph type="body"/>
          </p:nvPr>
        </p:nvSpPr>
        <p:spPr>
          <a:xfrm>
            <a:off x="324000" y="1656000"/>
            <a:ext cx="8459640" cy="4716000"/>
          </a:xfrm>
          <a:prstGeom prst="rect">
            <a:avLst/>
          </a:prstGeom>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Click to edit Master text styles</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Second level</a:t>
            </a:r>
            <a:endParaRPr lang="en-US" sz="18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Third level</a:t>
            </a:r>
            <a:endParaRPr lang="en-US" sz="1600" b="0" strike="noStrike" spc="-1">
              <a:solidFill>
                <a:srgbClr val="000000"/>
              </a:solidFill>
              <a:latin typeface="Calibri"/>
            </a:endParaRPr>
          </a:p>
          <a:p>
            <a:pPr marL="864000" lvl="3" indent="-215640">
              <a:lnSpc>
                <a:spcPct val="100000"/>
              </a:lnSpc>
              <a:spcBef>
                <a:spcPts val="601"/>
              </a:spcBef>
              <a:buClr>
                <a:srgbClr val="000000"/>
              </a:buClr>
              <a:buFont typeface="Calibri"/>
              <a:buChar char="‒"/>
            </a:pPr>
            <a:r>
              <a:rPr lang="en-US" sz="1600" b="0" strike="noStrike" spc="-1">
                <a:solidFill>
                  <a:srgbClr val="000000"/>
                </a:solidFill>
                <a:latin typeface="Calibri"/>
                <a:ea typeface="Arial Unicode MS"/>
              </a:rPr>
              <a:t>Fourth level</a:t>
            </a:r>
            <a:endParaRPr lang="en-US" sz="1600" b="0" strike="noStrike" spc="-1">
              <a:solidFill>
                <a:srgbClr val="000000"/>
              </a:solidFill>
              <a:latin typeface="Calibri"/>
            </a:endParaRPr>
          </a:p>
          <a:p>
            <a:pPr marL="1080000" lvl="4" indent="-215640">
              <a:lnSpc>
                <a:spcPct val="100000"/>
              </a:lnSpc>
              <a:spcBef>
                <a:spcPts val="601"/>
              </a:spcBef>
              <a:buClr>
                <a:srgbClr val="000000"/>
              </a:buClr>
              <a:buFont typeface="Calibri"/>
              <a:buChar char="‒"/>
            </a:pPr>
            <a:r>
              <a:rPr lang="en-US" sz="1600" b="0" strike="noStrike" spc="-1">
                <a:solidFill>
                  <a:srgbClr val="000000"/>
                </a:solidFill>
                <a:latin typeface="Calibri"/>
                <a:ea typeface="Arial Unicode MS"/>
              </a:rPr>
              <a:t>Fifth level</a:t>
            </a:r>
            <a:endParaRPr lang="en-US" sz="1600" b="0" strike="noStrike" spc="-1">
              <a:solidFill>
                <a:srgbClr val="000000"/>
              </a:solidFill>
              <a:latin typeface="Calibri"/>
            </a:endParaRPr>
          </a:p>
        </p:txBody>
      </p:sp>
      <p:sp>
        <p:nvSpPr>
          <p:cNvPr id="91" name="PlaceHolder 5"/>
          <p:cNvSpPr>
            <a:spLocks noGrp="1"/>
          </p:cNvSpPr>
          <p:nvPr>
            <p:ph type="ftr"/>
          </p:nvPr>
        </p:nvSpPr>
        <p:spPr>
          <a:xfrm>
            <a:off x="324000" y="6480000"/>
            <a:ext cx="2915640" cy="215640"/>
          </a:xfrm>
          <a:prstGeom prst="rect">
            <a:avLst/>
          </a:prstGeom>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92" name="PlaceHolder 6"/>
          <p:cNvSpPr>
            <a:spLocks noGrp="1"/>
          </p:cNvSpPr>
          <p:nvPr>
            <p:ph type="sldNum"/>
          </p:nvPr>
        </p:nvSpPr>
        <p:spPr>
          <a:xfrm>
            <a:off x="7668360" y="6480000"/>
            <a:ext cx="1151640" cy="215640"/>
          </a:xfrm>
          <a:prstGeom prst="rect">
            <a:avLst/>
          </a:prstGeom>
        </p:spPr>
        <p:txBody>
          <a:bodyPr lIns="0" tIns="0" rIns="18000" bIns="0" anchor="ctr"/>
          <a:lstStyle/>
          <a:p>
            <a:pPr algn="r">
              <a:lnSpc>
                <a:spcPct val="100000"/>
              </a:lnSpc>
            </a:pPr>
            <a:fld id="{55F464A8-7482-4C87-8FE9-DC6E1EC37C6F}" type="slidenum">
              <a:rPr lang="en-US" sz="950" b="0" strike="noStrike" spc="-1">
                <a:solidFill>
                  <a:srgbClr val="646464"/>
                </a:solidFill>
                <a:latin typeface="Calibri"/>
                <a:ea typeface="Arial Unicode MS"/>
              </a:rPr>
              <a:t>‹#›</a:t>
            </a:fld>
            <a:endParaRPr lang="en-US" sz="9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129" name="Kuva 7"/>
          <p:cNvPicPr/>
          <p:nvPr/>
        </p:nvPicPr>
        <p:blipFill>
          <a:blip r:embed="rId14"/>
          <a:stretch/>
        </p:blipFill>
        <p:spPr>
          <a:xfrm>
            <a:off x="0" y="2880"/>
            <a:ext cx="9143640" cy="596520"/>
          </a:xfrm>
          <a:prstGeom prst="rect">
            <a:avLst/>
          </a:prstGeom>
          <a:ln>
            <a:noFill/>
          </a:ln>
        </p:spPr>
      </p:pic>
      <p:sp>
        <p:nvSpPr>
          <p:cNvPr id="130" name="Line 1"/>
          <p:cNvSpPr/>
          <p:nvPr/>
        </p:nvSpPr>
        <p:spPr>
          <a:xfrm>
            <a:off x="324000" y="1440000"/>
            <a:ext cx="8461080" cy="360"/>
          </a:xfrm>
          <a:prstGeom prst="line">
            <a:avLst/>
          </a:prstGeom>
          <a:ln w="12600">
            <a:solidFill>
              <a:schemeClr val="accent3"/>
            </a:solidFill>
            <a:round/>
          </a:ln>
        </p:spPr>
        <p:style>
          <a:lnRef idx="1">
            <a:schemeClr val="accent1"/>
          </a:lnRef>
          <a:fillRef idx="0">
            <a:schemeClr val="accent1"/>
          </a:fillRef>
          <a:effectRef idx="0">
            <a:schemeClr val="accent1"/>
          </a:effectRef>
          <a:fontRef idx="minor"/>
        </p:style>
      </p:sp>
      <p:pic>
        <p:nvPicPr>
          <p:cNvPr id="131" name="Picture 2"/>
          <p:cNvPicPr/>
          <p:nvPr/>
        </p:nvPicPr>
        <p:blipFill>
          <a:blip r:embed="rId15"/>
          <a:stretch/>
        </p:blipFill>
        <p:spPr>
          <a:xfrm>
            <a:off x="0" y="2880"/>
            <a:ext cx="9143640" cy="3413520"/>
          </a:xfrm>
          <a:prstGeom prst="rect">
            <a:avLst/>
          </a:prstGeom>
          <a:ln>
            <a:noFill/>
          </a:ln>
        </p:spPr>
      </p:pic>
      <p:sp>
        <p:nvSpPr>
          <p:cNvPr id="132" name="PlaceHolder 2"/>
          <p:cNvSpPr>
            <a:spLocks noGrp="1"/>
          </p:cNvSpPr>
          <p:nvPr>
            <p:ph type="title"/>
          </p:nvPr>
        </p:nvSpPr>
        <p:spPr>
          <a:xfrm>
            <a:off x="672120" y="1110600"/>
            <a:ext cx="3791520" cy="1524240"/>
          </a:xfrm>
          <a:prstGeom prst="rect">
            <a:avLst/>
          </a:prstGeom>
        </p:spPr>
        <p:txBody>
          <a:bodyPr lIns="0" tIns="0" rIns="0" bIns="0"/>
          <a:lstStyle/>
          <a:p>
            <a:pPr>
              <a:lnSpc>
                <a:spcPts val="4399"/>
              </a:lnSpc>
            </a:pPr>
            <a:r>
              <a:rPr lang="en-US" sz="4000" b="1" strike="noStrike" spc="-77">
                <a:solidFill>
                  <a:srgbClr val="FFFFFF"/>
                </a:solidFill>
                <a:latin typeface="Calibri"/>
                <a:ea typeface="Arial Unicode MS"/>
              </a:rPr>
              <a:t>Contact us!</a:t>
            </a:r>
            <a:endParaRPr lang="en-US" sz="4000" b="0" strike="noStrike" spc="-1">
              <a:solidFill>
                <a:srgbClr val="3F3F3F"/>
              </a:solidFill>
              <a:latin typeface="Calibri"/>
            </a:endParaRPr>
          </a:p>
        </p:txBody>
      </p:sp>
      <p:sp>
        <p:nvSpPr>
          <p:cNvPr id="133" name="PlaceHolder 3"/>
          <p:cNvSpPr>
            <a:spLocks noGrp="1"/>
          </p:cNvSpPr>
          <p:nvPr>
            <p:ph type="body"/>
          </p:nvPr>
        </p:nvSpPr>
        <p:spPr>
          <a:xfrm>
            <a:off x="-5400" y="3438000"/>
            <a:ext cx="9143640" cy="3419640"/>
          </a:xfrm>
          <a:prstGeom prst="rect">
            <a:avLst/>
          </a:prstGeom>
        </p:spPr>
        <p:txBody>
          <a:bodyPr lIns="90000" tIns="45000" rIns="90000" bIns="45000"/>
          <a:lstStyle/>
          <a:p>
            <a:pPr>
              <a:lnSpc>
                <a:spcPct val="100000"/>
              </a:lnSpc>
            </a:pPr>
            <a:r>
              <a:rPr lang="en-US" sz="1800" b="0" strike="noStrike" spc="-1">
                <a:solidFill>
                  <a:srgbClr val="FFFFFF"/>
                </a:solidFill>
                <a:latin typeface="Calibri"/>
                <a:ea typeface="Arial Unicode MS"/>
              </a:rPr>
              <a:t>Drag picture to placeholder or click icon to add</a:t>
            </a:r>
            <a:endParaRPr lang="en-US" sz="1800" b="0" strike="noStrike" spc="-1">
              <a:solidFill>
                <a:srgbClr val="000000"/>
              </a:solidFill>
              <a:latin typeface="Calibri"/>
            </a:endParaRPr>
          </a:p>
        </p:txBody>
      </p:sp>
      <p:sp>
        <p:nvSpPr>
          <p:cNvPr id="134" name="PlaceHolder 4"/>
          <p:cNvSpPr>
            <a:spLocks noGrp="1"/>
          </p:cNvSpPr>
          <p:nvPr>
            <p:ph type="body"/>
          </p:nvPr>
        </p:nvSpPr>
        <p:spPr>
          <a:xfrm>
            <a:off x="5321880" y="1530000"/>
            <a:ext cx="3486600" cy="710640"/>
          </a:xfrm>
          <a:prstGeom prst="rect">
            <a:avLst/>
          </a:prstGeom>
        </p:spPr>
        <p:txBody>
          <a:bodyPr lIns="0" tIns="0" rIns="0" bIns="0">
            <a:normAutofit/>
          </a:bodyPr>
          <a:lstStyle/>
          <a:p>
            <a:pPr>
              <a:lnSpc>
                <a:spcPct val="100000"/>
              </a:lnSpc>
            </a:pPr>
            <a:r>
              <a:rPr lang="en-US" sz="1400" b="1" strike="noStrike" spc="-29">
                <a:solidFill>
                  <a:srgbClr val="FFFFFF"/>
                </a:solidFill>
                <a:latin typeface="Calibri"/>
                <a:ea typeface="Arial Unicode MS"/>
              </a:rPr>
              <a:t>www.elektrobit.com</a:t>
            </a:r>
            <a:endParaRPr lang="en-US" sz="1400" b="0" strike="noStrike" spc="-1">
              <a:solidFill>
                <a:srgbClr val="000000"/>
              </a:solidFill>
              <a:latin typeface="Calibri"/>
            </a:endParaRPr>
          </a:p>
          <a:p>
            <a:pPr>
              <a:lnSpc>
                <a:spcPct val="100000"/>
              </a:lnSpc>
            </a:pPr>
            <a:r>
              <a:rPr lang="en-US" sz="1400" b="1" strike="noStrike" spc="-29">
                <a:solidFill>
                  <a:srgbClr val="FFFFFF"/>
                </a:solidFill>
                <a:latin typeface="Calibri"/>
                <a:ea typeface="Arial Unicode MS"/>
              </a:rPr>
              <a:t>firstname.lastname@elektrobit.com</a:t>
            </a:r>
            <a:endParaRPr lang="en-US"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23.tif"/><Relationship Id="rId4" Type="http://schemas.openxmlformats.org/officeDocument/2006/relationships/image" Target="../media/image22.tif"/></Relationships>
</file>

<file path=ppt/slides/_rels/slide1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tif"/><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5.xml"/><Relationship Id="rId5" Type="http://schemas.openxmlformats.org/officeDocument/2006/relationships/image" Target="../media/image30.tif"/><Relationship Id="rId4" Type="http://schemas.openxmlformats.org/officeDocument/2006/relationships/image" Target="../media/image29.tif"/></Relationships>
</file>

<file path=ppt/slides/_rels/slide15.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2.t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36.tif"/><Relationship Id="rId4" Type="http://schemas.openxmlformats.org/officeDocument/2006/relationships/image" Target="../media/image35.tif"/></Relationships>
</file>

<file path=ppt/slides/_rels/slide18.xml.rels><?xml version="1.0" encoding="UTF-8" standalone="yes"?>
<Relationships xmlns="http://schemas.openxmlformats.org/package/2006/relationships"><Relationship Id="rId3" Type="http://schemas.openxmlformats.org/officeDocument/2006/relationships/image" Target="../media/image37.tif"/><Relationship Id="rId7" Type="http://schemas.openxmlformats.org/officeDocument/2006/relationships/image" Target="../media/image41.ti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44.tif"/><Relationship Id="rId4" Type="http://schemas.openxmlformats.org/officeDocument/2006/relationships/image" Target="../media/image43.ti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mailto:cosmin.bonchis@e-uvt.ro" TargetMode="Externa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mailto:alin.brindusescu77@e-uvt.r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1.tif"/><Relationship Id="rId2" Type="http://schemas.openxmlformats.org/officeDocument/2006/relationships/image" Target="../media/image50.tif"/><Relationship Id="rId1" Type="http://schemas.openxmlformats.org/officeDocument/2006/relationships/slideLayout" Target="../slideLayouts/slideLayout25.xml"/><Relationship Id="rId4" Type="http://schemas.openxmlformats.org/officeDocument/2006/relationships/image" Target="../media/image52.tif"/></Relationships>
</file>

<file path=ppt/slides/_rels/slide24.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image" Target="../media/image53.tif"/><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sparkfun.com/tutorials/how-to-use-a-multimeter" TargetMode="External"/><Relationship Id="rId2" Type="http://schemas.openxmlformats.org/officeDocument/2006/relationships/hyperlink" Target="https://learn.sparkfun.com/tutorials/resistors" TargetMode="Externa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Relationship Id="rId3" Type="http://schemas.openxmlformats.org/officeDocument/2006/relationships/image" Target="../media/image13.tif"/><Relationship Id="rId7" Type="http://schemas.openxmlformats.org/officeDocument/2006/relationships/image" Target="../media/image17.tif"/><Relationship Id="rId2" Type="http://schemas.openxmlformats.org/officeDocument/2006/relationships/image" Target="../media/image12.tif"/><Relationship Id="rId1" Type="http://schemas.openxmlformats.org/officeDocument/2006/relationships/slideLayout" Target="../slideLayouts/slideLayout25.xml"/><Relationship Id="rId6" Type="http://schemas.openxmlformats.org/officeDocument/2006/relationships/image" Target="../media/image16.tif"/><Relationship Id="rId5" Type="http://schemas.openxmlformats.org/officeDocument/2006/relationships/image" Target="../media/image15.tif"/><Relationship Id="rId4" Type="http://schemas.openxmlformats.org/officeDocument/2006/relationships/image" Target="../media/image14.tif"/></Relationships>
</file>

<file path=ppt/slides/_rels/slide9.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251640" y="483120"/>
            <a:ext cx="6912360" cy="1793880"/>
          </a:xfrm>
          <a:prstGeom prst="rect">
            <a:avLst/>
          </a:prstGeom>
          <a:noFill/>
          <a:ln>
            <a:noFill/>
          </a:ln>
        </p:spPr>
        <p:txBody>
          <a:bodyPr lIns="0" tIns="0" rIns="0" bIns="0"/>
          <a:lstStyle/>
          <a:p>
            <a:pPr algn="ctr">
              <a:lnSpc>
                <a:spcPts val="4399"/>
              </a:lnSpc>
            </a:pPr>
            <a:r>
              <a:rPr lang="en-US" sz="4000" b="1" strike="noStrike" spc="-38" dirty="0">
                <a:solidFill>
                  <a:srgbClr val="FFFFFF"/>
                </a:solidFill>
                <a:latin typeface="Calibri"/>
                <a:ea typeface="Arial Unicode MS"/>
              </a:rPr>
              <a:t>Introduction to </a:t>
            </a:r>
            <a:br>
              <a:rPr dirty="0"/>
            </a:br>
            <a:r>
              <a:rPr lang="en-US" sz="4000" b="1" strike="noStrike" spc="-38" dirty="0">
                <a:solidFill>
                  <a:srgbClr val="FFFFFF"/>
                </a:solidFill>
                <a:latin typeface="Calibri"/>
                <a:ea typeface="Arial Unicode MS"/>
              </a:rPr>
              <a:t>Embedded and Robotics Programming</a:t>
            </a:r>
            <a:endParaRPr lang="en-US" sz="4000" b="0" strike="noStrike" spc="-1" dirty="0">
              <a:solidFill>
                <a:srgbClr val="3F3F3F"/>
              </a:solidFill>
              <a:latin typeface="Calibri"/>
            </a:endParaRPr>
          </a:p>
        </p:txBody>
      </p:sp>
      <p:sp>
        <p:nvSpPr>
          <p:cNvPr id="178" name="TextShape 2"/>
          <p:cNvSpPr txBox="1"/>
          <p:nvPr/>
        </p:nvSpPr>
        <p:spPr>
          <a:xfrm>
            <a:off x="683640" y="2565000"/>
            <a:ext cx="5442840" cy="215640"/>
          </a:xfrm>
          <a:prstGeom prst="rect">
            <a:avLst/>
          </a:prstGeom>
          <a:noFill/>
          <a:ln>
            <a:noFill/>
          </a:ln>
        </p:spPr>
        <p:txBody>
          <a:bodyPr lIns="0" tIns="0" rIns="0" bIns="0"/>
          <a:lstStyle/>
          <a:p>
            <a:pPr>
              <a:lnSpc>
                <a:spcPct val="100000"/>
              </a:lnSpc>
              <a:spcBef>
                <a:spcPts val="601"/>
              </a:spcBef>
            </a:pPr>
            <a:r>
              <a:rPr lang="en-US" sz="1400" b="0" strike="noStrike" spc="-1" dirty="0">
                <a:solidFill>
                  <a:srgbClr val="FFFFFF"/>
                </a:solidFill>
                <a:latin typeface="Calibri"/>
                <a:ea typeface="Arial Unicode MS"/>
              </a:rPr>
              <a:t>Cosmin </a:t>
            </a:r>
            <a:r>
              <a:rPr lang="en-US" sz="1400" b="0" strike="noStrike" spc="-1" dirty="0" err="1">
                <a:solidFill>
                  <a:srgbClr val="FFFFFF"/>
                </a:solidFill>
                <a:latin typeface="Calibri"/>
                <a:ea typeface="Arial Unicode MS"/>
              </a:rPr>
              <a:t>Bonchis</a:t>
            </a:r>
            <a:r>
              <a:rPr lang="en-US" sz="1400" b="0" strike="noStrike" spc="-1" dirty="0">
                <a:solidFill>
                  <a:srgbClr val="FFFFFF"/>
                </a:solidFill>
                <a:latin typeface="Calibri"/>
                <a:ea typeface="Arial Unicode MS"/>
              </a:rPr>
              <a:t>, Alin </a:t>
            </a:r>
            <a:r>
              <a:rPr lang="en-US" sz="1400" b="0" strike="noStrike" spc="-1" dirty="0" err="1">
                <a:solidFill>
                  <a:srgbClr val="FFFFFF"/>
                </a:solidFill>
                <a:latin typeface="Calibri"/>
                <a:ea typeface="Arial Unicode MS"/>
              </a:rPr>
              <a:t>Brindusescu</a:t>
            </a:r>
            <a:r>
              <a:rPr lang="en-US" sz="1400" b="0" strike="noStrike" spc="-1" dirty="0">
                <a:solidFill>
                  <a:srgbClr val="FFFFFF"/>
                </a:solidFill>
                <a:latin typeface="Calibri"/>
                <a:ea typeface="Arial Unicode MS"/>
              </a:rPr>
              <a:t>, Theodor </a:t>
            </a:r>
            <a:r>
              <a:rPr lang="en-US" sz="1400" b="0" strike="noStrike" spc="-1" dirty="0" err="1">
                <a:solidFill>
                  <a:srgbClr val="FFFFFF"/>
                </a:solidFill>
                <a:latin typeface="Calibri"/>
                <a:ea typeface="Arial Unicode MS"/>
              </a:rPr>
              <a:t>Grumeza</a:t>
            </a:r>
            <a:r>
              <a:rPr lang="en-US" sz="1400" b="0" strike="noStrike" spc="-1" dirty="0">
                <a:solidFill>
                  <a:srgbClr val="FFFFFF"/>
                </a:solidFill>
                <a:latin typeface="Calibri"/>
                <a:ea typeface="Arial Unicode MS"/>
              </a:rPr>
              <a:t> </a:t>
            </a:r>
            <a:endParaRPr lang="en-US" sz="1400" b="0" strike="noStrike" spc="-1" dirty="0">
              <a:solidFill>
                <a:srgbClr val="000000"/>
              </a:solidFill>
              <a:latin typeface="Calibri"/>
            </a:endParaRPr>
          </a:p>
        </p:txBody>
      </p:sp>
      <p:pic>
        <p:nvPicPr>
          <p:cNvPr id="179" name="Picture Placeholder 11"/>
          <p:cNvPicPr/>
          <p:nvPr/>
        </p:nvPicPr>
        <p:blipFill>
          <a:blip r:embed="rId3"/>
          <a:srcRect l="7326" r="7326"/>
          <a:stretch/>
        </p:blipFill>
        <p:spPr>
          <a:xfrm>
            <a:off x="0" y="3438000"/>
            <a:ext cx="9143640" cy="3419640"/>
          </a:xfrm>
          <a:prstGeom prst="rect">
            <a:avLst/>
          </a:prstGeom>
          <a:ln w="12600">
            <a:solidFill>
              <a:schemeClr val="accent3"/>
            </a:solidFill>
            <a:round/>
          </a:ln>
        </p:spPr>
      </p:pic>
      <p:sp>
        <p:nvSpPr>
          <p:cNvPr id="180" name="TextShape 3"/>
          <p:cNvSpPr txBox="1"/>
          <p:nvPr/>
        </p:nvSpPr>
        <p:spPr>
          <a:xfrm>
            <a:off x="684360" y="2781000"/>
            <a:ext cx="2894040" cy="215640"/>
          </a:xfrm>
          <a:prstGeom prst="rect">
            <a:avLst/>
          </a:prstGeom>
          <a:noFill/>
          <a:ln>
            <a:noFill/>
          </a:ln>
        </p:spPr>
        <p:txBody>
          <a:bodyPr lIns="0" tIns="0" rIns="0" bIns="0"/>
          <a:lstStyle/>
          <a:p>
            <a:endParaRPr lang="en-US" sz="2000" b="0" strike="noStrike" spc="-1">
              <a:solidFill>
                <a:srgbClr val="000000"/>
              </a:solidFill>
              <a:latin typeface="Calibri"/>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41"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42" name="TextShape 3"/>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43" name="TextShape 4"/>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E4A8CC7B-DAF3-4D7D-926D-27AB55DAA72C}" type="slidenum">
              <a:rPr lang="en-US" sz="950" b="0" strike="noStrike" spc="-1">
                <a:solidFill>
                  <a:srgbClr val="646464"/>
                </a:solidFill>
                <a:latin typeface="Calibri"/>
                <a:ea typeface="Arial Unicode MS"/>
              </a:rPr>
              <a:t>10</a:t>
            </a:fld>
            <a:endParaRPr lang="en-US" sz="950" b="0" strike="noStrike" spc="-1">
              <a:latin typeface="Times New Roman"/>
            </a:endParaRPr>
          </a:p>
        </p:txBody>
      </p:sp>
      <p:pic>
        <p:nvPicPr>
          <p:cNvPr id="244" name="Picture 6"/>
          <p:cNvPicPr/>
          <p:nvPr/>
        </p:nvPicPr>
        <p:blipFill>
          <a:blip r:embed="rId2"/>
          <a:stretch/>
        </p:blipFill>
        <p:spPr>
          <a:xfrm>
            <a:off x="0" y="0"/>
            <a:ext cx="9143640" cy="685764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46"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47" name="TextShape 3"/>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48" name="TextShape 4"/>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7342BE1A-DA59-40F4-9C1F-7AA2D5987A75}" type="slidenum">
              <a:rPr lang="en-US" sz="950" b="0" strike="noStrike" spc="-1">
                <a:solidFill>
                  <a:srgbClr val="646464"/>
                </a:solidFill>
                <a:latin typeface="Calibri"/>
                <a:ea typeface="Arial Unicode MS"/>
              </a:rPr>
              <a:t>11</a:t>
            </a:fld>
            <a:endParaRPr lang="en-US" sz="950" b="0" strike="noStrike" spc="-1">
              <a:latin typeface="Times New Roman"/>
            </a:endParaRPr>
          </a:p>
        </p:txBody>
      </p:sp>
      <p:sp>
        <p:nvSpPr>
          <p:cNvPr id="249" name="TextShape 5"/>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1" strike="noStrike" spc="-1">
                <a:solidFill>
                  <a:srgbClr val="000000"/>
                </a:solidFill>
                <a:latin typeface="Calibri"/>
                <a:ea typeface="Arial Unicode MS"/>
              </a:rPr>
              <a:t>Electric current</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Flow of electric charge</a:t>
            </a:r>
            <a:endParaRPr lang="en-US" sz="1800" b="0" strike="noStrike" spc="-1">
              <a:solidFill>
                <a:srgbClr val="000000"/>
              </a:solidFill>
              <a:latin typeface="Calibri"/>
            </a:endParaRPr>
          </a:p>
          <a:p>
            <a:endParaRPr lang="en-US" sz="1800" b="0" strike="noStrike" spc="-1">
              <a:solidFill>
                <a:srgbClr val="000000"/>
              </a:solidFill>
              <a:latin typeface="Calibri"/>
            </a:endParaRPr>
          </a:p>
          <a:p>
            <a:endParaRPr lang="en-US" sz="1800" b="0" strike="noStrike" spc="-1">
              <a:solidFill>
                <a:srgbClr val="000000"/>
              </a:solidFill>
              <a:latin typeface="Calibri"/>
            </a:endParaRPr>
          </a:p>
          <a:p>
            <a:endParaRPr lang="en-US" sz="1800" b="0" strike="noStrike" spc="-1">
              <a:solidFill>
                <a:srgbClr val="000000"/>
              </a:solidFill>
              <a:latin typeface="Calibri"/>
            </a:endParaRPr>
          </a:p>
          <a:p>
            <a:endParaRPr lang="en-US" sz="1800" b="0" strike="noStrike" spc="-1">
              <a:solidFill>
                <a:srgbClr val="000000"/>
              </a:solidFill>
              <a:latin typeface="Calibri"/>
            </a:endParaRPr>
          </a:p>
          <a:p>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Symbol: </a:t>
            </a:r>
            <a:r>
              <a:rPr lang="en-US" sz="1800" b="0" i="1" strike="noStrike" spc="-1">
                <a:solidFill>
                  <a:srgbClr val="000000"/>
                </a:solidFill>
                <a:latin typeface="Calibri"/>
                <a:ea typeface="Arial Unicode MS"/>
              </a:rPr>
              <a:t>I</a:t>
            </a:r>
            <a:r>
              <a:rPr lang="en-US" sz="1800" b="0" strike="noStrike" spc="-1">
                <a:solidFill>
                  <a:srgbClr val="000000"/>
                </a:solidFill>
                <a:latin typeface="Calibri"/>
                <a:ea typeface="Arial Unicode MS"/>
              </a:rPr>
              <a:t> </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Ampere (A) as measuring unit</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Measurement tool: Ammeter, Galvanometer, rom: Ampermetru</a:t>
            </a:r>
            <a:endParaRPr lang="en-US" sz="1800" b="0" strike="noStrike" spc="-1">
              <a:solidFill>
                <a:srgbClr val="000000"/>
              </a:solidFill>
              <a:latin typeface="Calibri"/>
            </a:endParaRPr>
          </a:p>
          <a:p>
            <a:endParaRPr lang="en-US" sz="1800" b="0" strike="noStrike" spc="-1">
              <a:solidFill>
                <a:srgbClr val="000000"/>
              </a:solidFill>
              <a:latin typeface="Calibri"/>
            </a:endParaRPr>
          </a:p>
        </p:txBody>
      </p:sp>
      <p:pic>
        <p:nvPicPr>
          <p:cNvPr id="250" name="Picture 10"/>
          <p:cNvPicPr/>
          <p:nvPr/>
        </p:nvPicPr>
        <p:blipFill>
          <a:blip r:embed="rId3"/>
          <a:stretch/>
        </p:blipFill>
        <p:spPr>
          <a:xfrm>
            <a:off x="1187640" y="2421000"/>
            <a:ext cx="6564240" cy="1656000"/>
          </a:xfrm>
          <a:prstGeom prst="rect">
            <a:avLst/>
          </a:prstGeom>
          <a:ln>
            <a:noFill/>
          </a:ln>
        </p:spPr>
      </p:pic>
      <p:pic>
        <p:nvPicPr>
          <p:cNvPr id="251" name="Picture 11"/>
          <p:cNvPicPr/>
          <p:nvPr/>
        </p:nvPicPr>
        <p:blipFill>
          <a:blip r:embed="rId4"/>
          <a:stretch/>
        </p:blipFill>
        <p:spPr>
          <a:xfrm>
            <a:off x="6623640" y="4581000"/>
            <a:ext cx="2160000" cy="1614960"/>
          </a:xfrm>
          <a:prstGeom prst="rect">
            <a:avLst/>
          </a:prstGeom>
          <a:ln>
            <a:noFill/>
          </a:ln>
        </p:spPr>
      </p:pic>
      <p:pic>
        <p:nvPicPr>
          <p:cNvPr id="252" name="Picture 12"/>
          <p:cNvPicPr/>
          <p:nvPr/>
        </p:nvPicPr>
        <p:blipFill>
          <a:blip r:embed="rId5"/>
          <a:stretch/>
        </p:blipFill>
        <p:spPr>
          <a:xfrm>
            <a:off x="3135960" y="5149440"/>
            <a:ext cx="1576440" cy="10465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54"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55" name="TextShape 3"/>
          <p:cNvSpPr txBox="1"/>
          <p:nvPr/>
        </p:nvSpPr>
        <p:spPr>
          <a:xfrm>
            <a:off x="324000" y="1656000"/>
            <a:ext cx="8459640" cy="764640"/>
          </a:xfrm>
          <a:prstGeom prst="rect">
            <a:avLst/>
          </a:prstGeom>
          <a:noFill/>
          <a:ln>
            <a:noFill/>
          </a:ln>
        </p:spPr>
        <p:txBody>
          <a:bodyPr lIns="0" tIns="0" rIns="0" bIns="0">
            <a:normAutofit/>
          </a:bodyPr>
          <a:lstStyle/>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Type of electric current: AC - alternative current</a:t>
            </a:r>
            <a:endParaRPr lang="en-US" sz="2400" b="0" strike="noStrike" spc="-1">
              <a:solidFill>
                <a:srgbClr val="000000"/>
              </a:solidFill>
              <a:latin typeface="Calibri"/>
            </a:endParaRPr>
          </a:p>
        </p:txBody>
      </p:sp>
      <p:sp>
        <p:nvSpPr>
          <p:cNvPr id="256"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57"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CC3BFDD-C37C-498F-B053-3780A90421D6}" type="slidenum">
              <a:rPr lang="en-US" sz="950" b="0" strike="noStrike" spc="-1">
                <a:solidFill>
                  <a:srgbClr val="646464"/>
                </a:solidFill>
                <a:latin typeface="Calibri"/>
                <a:ea typeface="Arial Unicode MS"/>
              </a:rPr>
              <a:t>12</a:t>
            </a:fld>
            <a:endParaRPr lang="en-US" sz="950" b="0" strike="noStrike" spc="-1">
              <a:latin typeface="Times New Roman"/>
            </a:endParaRPr>
          </a:p>
        </p:txBody>
      </p:sp>
      <p:pic>
        <p:nvPicPr>
          <p:cNvPr id="258" name="Picture 6"/>
          <p:cNvPicPr/>
          <p:nvPr/>
        </p:nvPicPr>
        <p:blipFill>
          <a:blip r:embed="rId2"/>
          <a:stretch/>
        </p:blipFill>
        <p:spPr>
          <a:xfrm>
            <a:off x="1975680" y="2471040"/>
            <a:ext cx="5155920" cy="253800"/>
          </a:xfrm>
          <a:prstGeom prst="rect">
            <a:avLst/>
          </a:prstGeom>
          <a:ln>
            <a:noFill/>
          </a:ln>
        </p:spPr>
      </p:pic>
      <p:pic>
        <p:nvPicPr>
          <p:cNvPr id="259" name="Picture 7"/>
          <p:cNvPicPr/>
          <p:nvPr/>
        </p:nvPicPr>
        <p:blipFill>
          <a:blip r:embed="rId3"/>
          <a:stretch/>
        </p:blipFill>
        <p:spPr>
          <a:xfrm>
            <a:off x="1637640" y="3029760"/>
            <a:ext cx="5832360" cy="28418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repl">
                                        <p:cTn id="7" dur="500" fill="hold"/>
                                        <p:tgtEl>
                                          <p:spTgt spid="258"/>
                                        </p:tgtEl>
                                        <p:attrNameLst>
                                          <p:attrName>ppt_x</p:attrName>
                                        </p:attrNameLst>
                                      </p:cBhvr>
                                      <p:tavLst>
                                        <p:tav tm="0">
                                          <p:val>
                                            <p:strVal val="#ppt_x"/>
                                          </p:val>
                                        </p:tav>
                                        <p:tav tm="100000">
                                          <p:val>
                                            <p:strVal val="#ppt_x"/>
                                          </p:val>
                                        </p:tav>
                                      </p:tavLst>
                                    </p:anim>
                                    <p:anim calcmode="lin" valueType="num">
                                      <p:cBhvr additive="repl">
                                        <p:cTn id="8"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9"/>
                                        </p:tgtEl>
                                        <p:attrNameLst>
                                          <p:attrName>style.visibility</p:attrName>
                                        </p:attrNameLst>
                                      </p:cBhvr>
                                      <p:to>
                                        <p:strVal val="visible"/>
                                      </p:to>
                                    </p:set>
                                    <p:anim calcmode="lin" valueType="num">
                                      <p:cBhvr additive="repl">
                                        <p:cTn id="13" dur="500" fill="hold"/>
                                        <p:tgtEl>
                                          <p:spTgt spid="259"/>
                                        </p:tgtEl>
                                        <p:attrNameLst>
                                          <p:attrName>ppt_x</p:attrName>
                                        </p:attrNameLst>
                                      </p:cBhvr>
                                      <p:tavLst>
                                        <p:tav tm="0">
                                          <p:val>
                                            <p:strVal val="#ppt_x"/>
                                          </p:val>
                                        </p:tav>
                                        <p:tav tm="100000">
                                          <p:val>
                                            <p:strVal val="#ppt_x"/>
                                          </p:val>
                                        </p:tav>
                                      </p:tavLst>
                                    </p:anim>
                                    <p:anim calcmode="lin" valueType="num">
                                      <p:cBhvr additive="repl">
                                        <p:cTn id="14"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61"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62" name="TextShape 3"/>
          <p:cNvSpPr txBox="1"/>
          <p:nvPr/>
        </p:nvSpPr>
        <p:spPr>
          <a:xfrm>
            <a:off x="324000" y="1656000"/>
            <a:ext cx="8459640" cy="764640"/>
          </a:xfrm>
          <a:prstGeom prst="rect">
            <a:avLst/>
          </a:prstGeom>
          <a:noFill/>
          <a:ln>
            <a:noFill/>
          </a:ln>
        </p:spPr>
        <p:txBody>
          <a:bodyPr lIns="0" tIns="0" rIns="0" bIns="0">
            <a:normAutofit/>
          </a:bodyPr>
          <a:lstStyle/>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Type of electric current: DC - direct current</a:t>
            </a:r>
            <a:endParaRPr lang="en-US" sz="2400" b="0" strike="noStrike" spc="-1">
              <a:solidFill>
                <a:srgbClr val="000000"/>
              </a:solidFill>
              <a:latin typeface="Calibri"/>
            </a:endParaRPr>
          </a:p>
        </p:txBody>
      </p:sp>
      <p:sp>
        <p:nvSpPr>
          <p:cNvPr id="263"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64"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A8EEC28F-1EB3-4FA6-8FED-439F9C75160C}" type="slidenum">
              <a:rPr lang="en-US" sz="950" b="0" strike="noStrike" spc="-1">
                <a:solidFill>
                  <a:srgbClr val="646464"/>
                </a:solidFill>
                <a:latin typeface="Calibri"/>
                <a:ea typeface="Arial Unicode MS"/>
              </a:rPr>
              <a:t>13</a:t>
            </a:fld>
            <a:endParaRPr lang="en-US" sz="950" b="0" strike="noStrike" spc="-1">
              <a:latin typeface="Times New Roman"/>
            </a:endParaRPr>
          </a:p>
        </p:txBody>
      </p:sp>
      <p:pic>
        <p:nvPicPr>
          <p:cNvPr id="265" name="Picture 8"/>
          <p:cNvPicPr/>
          <p:nvPr/>
        </p:nvPicPr>
        <p:blipFill>
          <a:blip r:embed="rId2"/>
          <a:stretch/>
        </p:blipFill>
        <p:spPr>
          <a:xfrm>
            <a:off x="1331640" y="3007080"/>
            <a:ext cx="6444000" cy="3139920"/>
          </a:xfrm>
          <a:prstGeom prst="rect">
            <a:avLst/>
          </a:prstGeom>
          <a:ln>
            <a:noFill/>
          </a:ln>
        </p:spPr>
      </p:pic>
      <p:pic>
        <p:nvPicPr>
          <p:cNvPr id="266" name="Picture 9"/>
          <p:cNvPicPr/>
          <p:nvPr/>
        </p:nvPicPr>
        <p:blipFill>
          <a:blip r:embed="rId3"/>
          <a:stretch/>
        </p:blipFill>
        <p:spPr>
          <a:xfrm>
            <a:off x="1975680" y="2420280"/>
            <a:ext cx="5155920" cy="2538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10"/>
          <p:cNvPicPr/>
          <p:nvPr/>
        </p:nvPicPr>
        <p:blipFill>
          <a:blip r:embed="rId2"/>
          <a:stretch/>
        </p:blipFill>
        <p:spPr>
          <a:xfrm>
            <a:off x="5430960" y="3069000"/>
            <a:ext cx="3294360" cy="3294360"/>
          </a:xfrm>
          <a:prstGeom prst="rect">
            <a:avLst/>
          </a:prstGeom>
          <a:ln>
            <a:noFill/>
          </a:ln>
        </p:spPr>
      </p:pic>
      <p:sp>
        <p:nvSpPr>
          <p:cNvPr id="268"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69"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70" name="TextShape 3"/>
          <p:cNvSpPr txBox="1"/>
          <p:nvPr/>
        </p:nvSpPr>
        <p:spPr>
          <a:xfrm>
            <a:off x="324000" y="1656000"/>
            <a:ext cx="8459640" cy="332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Where do we have AC and where DC?</a:t>
            </a:r>
            <a:endParaRPr lang="en-US" sz="2000" b="0" strike="noStrike" spc="-1">
              <a:solidFill>
                <a:srgbClr val="000000"/>
              </a:solidFill>
              <a:latin typeface="Calibri"/>
            </a:endParaRPr>
          </a:p>
        </p:txBody>
      </p:sp>
      <p:sp>
        <p:nvSpPr>
          <p:cNvPr id="271"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72"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403902D5-721B-4B06-A30C-8153449B8F5C}" type="slidenum">
              <a:rPr lang="en-US" sz="950" b="0" strike="noStrike" spc="-1">
                <a:solidFill>
                  <a:srgbClr val="646464"/>
                </a:solidFill>
                <a:latin typeface="Calibri"/>
                <a:ea typeface="Arial Unicode MS"/>
              </a:rPr>
              <a:t>14</a:t>
            </a:fld>
            <a:endParaRPr lang="en-US" sz="950" b="0" strike="noStrike" spc="-1">
              <a:latin typeface="Times New Roman"/>
            </a:endParaRPr>
          </a:p>
        </p:txBody>
      </p:sp>
      <p:pic>
        <p:nvPicPr>
          <p:cNvPr id="273" name="Picture 6"/>
          <p:cNvPicPr/>
          <p:nvPr/>
        </p:nvPicPr>
        <p:blipFill>
          <a:blip r:embed="rId3"/>
          <a:stretch/>
        </p:blipFill>
        <p:spPr>
          <a:xfrm>
            <a:off x="1619640" y="2035080"/>
            <a:ext cx="1722240" cy="1697040"/>
          </a:xfrm>
          <a:prstGeom prst="rect">
            <a:avLst/>
          </a:prstGeom>
          <a:ln>
            <a:noFill/>
          </a:ln>
        </p:spPr>
      </p:pic>
      <p:pic>
        <p:nvPicPr>
          <p:cNvPr id="274" name="Picture 7"/>
          <p:cNvPicPr/>
          <p:nvPr/>
        </p:nvPicPr>
        <p:blipFill>
          <a:blip r:embed="rId4"/>
          <a:stretch/>
        </p:blipFill>
        <p:spPr>
          <a:xfrm>
            <a:off x="5607000" y="2061000"/>
            <a:ext cx="1124640" cy="1477800"/>
          </a:xfrm>
          <a:prstGeom prst="rect">
            <a:avLst/>
          </a:prstGeom>
          <a:ln>
            <a:noFill/>
          </a:ln>
        </p:spPr>
      </p:pic>
      <p:sp>
        <p:nvSpPr>
          <p:cNvPr id="275" name="CustomShape 6"/>
          <p:cNvSpPr/>
          <p:nvPr/>
        </p:nvSpPr>
        <p:spPr>
          <a:xfrm>
            <a:off x="371160" y="3888360"/>
            <a:ext cx="8459640" cy="332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What type of electric current are using our gadgets?</a:t>
            </a:r>
            <a:endParaRPr lang="en-US" sz="2000" b="0" strike="noStrike" spc="-1">
              <a:latin typeface="Arial"/>
            </a:endParaRPr>
          </a:p>
        </p:txBody>
      </p:sp>
      <p:pic>
        <p:nvPicPr>
          <p:cNvPr id="276" name="Picture 9"/>
          <p:cNvPicPr/>
          <p:nvPr/>
        </p:nvPicPr>
        <p:blipFill>
          <a:blip r:embed="rId5"/>
          <a:stretch/>
        </p:blipFill>
        <p:spPr>
          <a:xfrm>
            <a:off x="1907640" y="4204800"/>
            <a:ext cx="2158560" cy="21585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checkerboard(across)">
                                      <p:cBhvr additive="repl">
                                        <p:cTn id="7" dur="5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checkerboard(across)">
                                      <p:cBhvr additive="repl">
                                        <p:cTn id="12" dur="500"/>
                                        <p:tgtEl>
                                          <p:spTgt spid="27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5"/>
                                        </p:tgtEl>
                                        <p:attrNameLst>
                                          <p:attrName>style.visibility</p:attrName>
                                        </p:attrNameLst>
                                      </p:cBhvr>
                                      <p:to>
                                        <p:strVal val="visible"/>
                                      </p:to>
                                    </p:set>
                                    <p:anim calcmode="lin" valueType="num">
                                      <p:cBhvr additive="repl">
                                        <p:cTn id="17" dur="500" fill="hold"/>
                                        <p:tgtEl>
                                          <p:spTgt spid="275"/>
                                        </p:tgtEl>
                                        <p:attrNameLst>
                                          <p:attrName>ppt_x</p:attrName>
                                        </p:attrNameLst>
                                      </p:cBhvr>
                                      <p:tavLst>
                                        <p:tav tm="0">
                                          <p:val>
                                            <p:strVal val="#ppt_x"/>
                                          </p:val>
                                        </p:tav>
                                        <p:tav tm="100000">
                                          <p:val>
                                            <p:strVal val="#ppt_x"/>
                                          </p:val>
                                        </p:tav>
                                      </p:tavLst>
                                    </p:anim>
                                    <p:anim calcmode="lin" valueType="num">
                                      <p:cBhvr additive="repl">
                                        <p:cTn id="18" dur="500" fill="hold"/>
                                        <p:tgtEl>
                                          <p:spTgt spid="27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6"/>
                                        </p:tgtEl>
                                        <p:attrNameLst>
                                          <p:attrName>style.visibility</p:attrName>
                                        </p:attrNameLst>
                                      </p:cBhvr>
                                      <p:to>
                                        <p:strVal val="visible"/>
                                      </p:to>
                                    </p:set>
                                    <p:anim calcmode="lin" valueType="num">
                                      <p:cBhvr additive="repl">
                                        <p:cTn id="21" dur="500" fill="hold"/>
                                        <p:tgtEl>
                                          <p:spTgt spid="276"/>
                                        </p:tgtEl>
                                        <p:attrNameLst>
                                          <p:attrName>ppt_x</p:attrName>
                                        </p:attrNameLst>
                                      </p:cBhvr>
                                      <p:tavLst>
                                        <p:tav tm="0">
                                          <p:val>
                                            <p:strVal val="#ppt_x"/>
                                          </p:val>
                                        </p:tav>
                                        <p:tav tm="100000">
                                          <p:val>
                                            <p:strVal val="#ppt_x"/>
                                          </p:val>
                                        </p:tav>
                                      </p:tavLst>
                                    </p:anim>
                                    <p:anim calcmode="lin" valueType="num">
                                      <p:cBhvr additive="repl">
                                        <p:cTn id="22"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checkerboard(across)">
                                      <p:cBhvr additive="repl">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78"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79"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1" strike="noStrike" spc="-1">
                <a:solidFill>
                  <a:srgbClr val="000000"/>
                </a:solidFill>
                <a:latin typeface="Calibri"/>
                <a:ea typeface="Arial Unicode MS"/>
              </a:rPr>
              <a:t>Voltage</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Potential difference</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Pressure to push the electrons to move</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Symbol: </a:t>
            </a:r>
            <a:r>
              <a:rPr lang="en-US" sz="1800" b="0" i="1" strike="noStrike" spc="-1">
                <a:solidFill>
                  <a:srgbClr val="000000"/>
                </a:solidFill>
                <a:latin typeface="Calibri"/>
                <a:ea typeface="Arial Unicode MS"/>
              </a:rPr>
              <a:t>U</a:t>
            </a:r>
            <a:r>
              <a:rPr lang="en-US" sz="1800" b="0" strike="noStrike" spc="-1">
                <a:solidFill>
                  <a:srgbClr val="000000"/>
                </a:solidFill>
                <a:latin typeface="Calibri"/>
                <a:ea typeface="Arial Unicode MS"/>
              </a:rPr>
              <a:t> </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Volt (V) as measuring unit</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Measurement tool: Voltmeter, Galvanometer, rom: Ampermetru</a:t>
            </a:r>
            <a:endParaRPr lang="en-US" sz="1800" b="0" strike="noStrike" spc="-1">
              <a:solidFill>
                <a:srgbClr val="000000"/>
              </a:solidFill>
              <a:latin typeface="Calibri"/>
            </a:endParaRPr>
          </a:p>
          <a:p>
            <a:endParaRPr lang="en-US" sz="1800" b="0" strike="noStrike" spc="-1">
              <a:solidFill>
                <a:srgbClr val="000000"/>
              </a:solidFill>
              <a:latin typeface="Calibri"/>
            </a:endParaRPr>
          </a:p>
        </p:txBody>
      </p:sp>
      <p:sp>
        <p:nvSpPr>
          <p:cNvPr id="280"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81"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7FA2863-DB94-4EF2-8A1C-3912D293623D}" type="slidenum">
              <a:rPr lang="en-US" sz="950" b="0" strike="noStrike" spc="-1">
                <a:solidFill>
                  <a:srgbClr val="646464"/>
                </a:solidFill>
                <a:latin typeface="Calibri"/>
                <a:ea typeface="Arial Unicode MS"/>
              </a:rPr>
              <a:t>15</a:t>
            </a:fld>
            <a:endParaRPr lang="en-US" sz="950" b="0" strike="noStrike" spc="-1">
              <a:latin typeface="Times New Roman"/>
            </a:endParaRPr>
          </a:p>
        </p:txBody>
      </p:sp>
      <p:pic>
        <p:nvPicPr>
          <p:cNvPr id="282" name="Picture 6"/>
          <p:cNvPicPr/>
          <p:nvPr/>
        </p:nvPicPr>
        <p:blipFill>
          <a:blip r:embed="rId3"/>
          <a:stretch/>
        </p:blipFill>
        <p:spPr>
          <a:xfrm>
            <a:off x="1547640" y="4035960"/>
            <a:ext cx="2801520" cy="1858320"/>
          </a:xfrm>
          <a:prstGeom prst="rect">
            <a:avLst/>
          </a:prstGeom>
          <a:ln>
            <a:noFill/>
          </a:ln>
        </p:spPr>
      </p:pic>
      <p:pic>
        <p:nvPicPr>
          <p:cNvPr id="283" name="Picture 7"/>
          <p:cNvPicPr/>
          <p:nvPr/>
        </p:nvPicPr>
        <p:blipFill>
          <a:blip r:embed="rId4"/>
          <a:stretch/>
        </p:blipFill>
        <p:spPr>
          <a:xfrm>
            <a:off x="5368320" y="3764160"/>
            <a:ext cx="2396520" cy="2402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85"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86" name="TextShape 3"/>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87" name="TextShape 4"/>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A8B6DC4B-17C8-40C8-B500-FD1BF88F7CA5}" type="slidenum">
              <a:rPr lang="en-US" sz="950" b="0" strike="noStrike" spc="-1">
                <a:solidFill>
                  <a:srgbClr val="646464"/>
                </a:solidFill>
                <a:latin typeface="Calibri"/>
                <a:ea typeface="Arial Unicode MS"/>
              </a:rPr>
              <a:t>16</a:t>
            </a:fld>
            <a:endParaRPr lang="en-US" sz="950" b="0" strike="noStrike" spc="-1">
              <a:latin typeface="Times New Roman"/>
            </a:endParaRPr>
          </a:p>
        </p:txBody>
      </p:sp>
      <p:pic>
        <p:nvPicPr>
          <p:cNvPr id="288" name="Picture 1">
            <a:hlinkClick r:id="" action="ppaction://media"/>
          </p:cNvPr>
          <p:cNvPicPr/>
          <p:nvPr>
            <a:videoFile r:link="rId2"/>
            <p:extLst>
              <p:ext uri="{DAA4B4D4-6D71-4841-9C94-3DE7FCFB9230}">
                <p14:media xmlns:p14="http://schemas.microsoft.com/office/powerpoint/2010/main" r:embed="rId1"/>
              </p:ext>
            </p:extLst>
          </p:nvPr>
        </p:nvPicPr>
        <p:blipFill>
          <a:blip r:embed="rId5"/>
        </p:blipFill>
        <p:spPr>
          <a:xfrm>
            <a:off x="827640" y="1772640"/>
            <a:ext cx="7520040" cy="4230000"/>
          </a:xfrm>
          <a:prstGeom prst="rect">
            <a:avLst/>
          </a:prstGeom>
          <a:ln>
            <a:noFill/>
          </a:ln>
        </p:spPr>
      </p:pic>
    </p:spTree>
  </p:cSld>
  <p:clrMapOvr>
    <a:masterClrMapping/>
  </p:clrMapOvr>
  <p:timing>
    <p:tnLst>
      <p:par>
        <p:cTn id="1" dur="indefinite" restart="never" nodeType="tmRoot">
          <p:childTnLst>
            <p:seq>
              <p:cTn id="2" restart="whenNotActive" fill="hold" nodeType="interactiveSeq">
                <p:childTnLst>
                  <p:par>
                    <p:cTn id="3" fill="hold">
                      <p:stCondLst>
                        <p:cond delay="0"/>
                      </p:stCondLst>
                      <p:childTnLst>
                        <p:par>
                          <p:cTn id="4" fill="hold">
                            <p:stCondLst>
                              <p:cond delay="0"/>
                            </p:stCondLst>
                            <p:childTnLst>
                              <p:par>
                                <p:cTn id="5" presetClass="mediacall" fill="hold" nodeType="clickEffect">
                                  <p:stCondLst>
                                    <p:cond delay="0"/>
                                  </p:stCondLst>
                                  <p:childTnLst>
                                    <p:cmd type="call" cmd="togglePause">
                                      <p:cBhvr>
                                        <p:cTn id="6" dur="1" fill="hold"/>
                                        <p:tgtEl>
                                          <p:spTgt spid="28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90"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291" name="TextShape 3"/>
          <p:cNvSpPr txBox="1"/>
          <p:nvPr/>
        </p:nvSpPr>
        <p:spPr>
          <a:xfrm>
            <a:off x="324000" y="1656000"/>
            <a:ext cx="8459640" cy="1268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1" strike="noStrike" spc="-1">
                <a:solidFill>
                  <a:srgbClr val="000000"/>
                </a:solidFill>
                <a:latin typeface="Calibri"/>
                <a:ea typeface="Arial Unicode MS"/>
              </a:rPr>
              <a:t>Ohm’s Law</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Current flowing through a conductor is directly proportional with the voltage</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Resistance (R) – the constant of proportionality – measured in ohms (Ω)</a:t>
            </a:r>
            <a:endParaRPr lang="en-US" sz="1800" b="0" strike="noStrike" spc="-1">
              <a:solidFill>
                <a:srgbClr val="000000"/>
              </a:solidFill>
              <a:latin typeface="Calibri"/>
            </a:endParaRPr>
          </a:p>
          <a:p>
            <a:pPr>
              <a:lnSpc>
                <a:spcPct val="100000"/>
              </a:lnSpc>
              <a:spcBef>
                <a:spcPts val="601"/>
              </a:spcBef>
            </a:pPr>
            <a:endParaRPr lang="en-US" sz="1800" b="0" strike="noStrike" spc="-1">
              <a:solidFill>
                <a:srgbClr val="000000"/>
              </a:solidFill>
              <a:latin typeface="Calibri"/>
            </a:endParaRPr>
          </a:p>
        </p:txBody>
      </p:sp>
      <p:sp>
        <p:nvSpPr>
          <p:cNvPr id="292"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93"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FC653B1-4DDB-4D46-B112-8ACB5F31ABD5}" type="slidenum">
              <a:rPr lang="en-US" sz="950" b="0" strike="noStrike" spc="-1">
                <a:solidFill>
                  <a:srgbClr val="646464"/>
                </a:solidFill>
                <a:latin typeface="Calibri"/>
                <a:ea typeface="Arial Unicode MS"/>
              </a:rPr>
              <a:t>17</a:t>
            </a:fld>
            <a:endParaRPr lang="en-US" sz="950" b="0" strike="noStrike" spc="-1">
              <a:latin typeface="Times New Roman"/>
            </a:endParaRPr>
          </a:p>
        </p:txBody>
      </p:sp>
      <mc:AlternateContent xmlns:mc="http://schemas.openxmlformats.org/markup-compatibility/2006" xmlns:a14="http://schemas.microsoft.com/office/drawing/2010/main">
        <mc:Choice Requires="a14">
          <p:sp>
            <p:nvSpPr>
              <p:cNvPr id="294" name="Formula 6"/>
              <p:cNvSpPr txBox="1"/>
              <p:nvPr/>
            </p:nvSpPr>
            <p:spPr>
              <a:xfrm>
                <a:off x="1403640" y="3009600"/>
                <a:ext cx="2304000" cy="8035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𝐼</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𝑈</m:t>
                          </m:r>
                        </m:num>
                        <m:den>
                          <m:r>
                            <a:rPr>
                              <a:latin typeface="Cambria Math" panose="02040503050406030204" pitchFamily="18" charset="0"/>
                            </a:rPr>
                            <m:t>𝑅</m:t>
                          </m:r>
                        </m:den>
                      </m:f>
                    </m:oMath>
                  </m:oMathPara>
                </a14:m>
                <a:endParaRPr/>
              </a:p>
            </p:txBody>
          </p:sp>
        </mc:Choice>
        <mc:Fallback xmlns="" xmlns:p14="http://schemas.microsoft.com/office/powerpoint/2010/main" xmlns:p15="http://schemas.microsoft.com/office/powerpoint/2012/main"/>
      </mc:AlternateContent>
      <p:sp>
        <p:nvSpPr>
          <p:cNvPr id="295" name="CustomShape 7"/>
          <p:cNvSpPr/>
          <p:nvPr/>
        </p:nvSpPr>
        <p:spPr>
          <a:xfrm>
            <a:off x="1403640" y="3009600"/>
            <a:ext cx="2304000" cy="80352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Calibri"/>
                <a:ea typeface="Arial Unicode MS"/>
              </a:rPr>
              <a:t> </a:t>
            </a:r>
            <a:endParaRPr lang="en-US" sz="1800" b="0" strike="noStrike" spc="-1">
              <a:latin typeface="Arial"/>
            </a:endParaRPr>
          </a:p>
        </p:txBody>
      </p:sp>
      <p:pic>
        <p:nvPicPr>
          <p:cNvPr id="296" name="Picture 7"/>
          <p:cNvPicPr/>
          <p:nvPr/>
        </p:nvPicPr>
        <p:blipFill>
          <a:blip r:embed="rId4"/>
          <a:stretch/>
        </p:blipFill>
        <p:spPr>
          <a:xfrm>
            <a:off x="2175840" y="4131000"/>
            <a:ext cx="1163520" cy="1629360"/>
          </a:xfrm>
          <a:prstGeom prst="rect">
            <a:avLst/>
          </a:prstGeom>
          <a:ln>
            <a:noFill/>
          </a:ln>
        </p:spPr>
      </p:pic>
      <p:pic>
        <p:nvPicPr>
          <p:cNvPr id="297" name="Picture 8"/>
          <p:cNvPicPr/>
          <p:nvPr/>
        </p:nvPicPr>
        <p:blipFill>
          <a:blip r:embed="rId5"/>
          <a:stretch/>
        </p:blipFill>
        <p:spPr>
          <a:xfrm>
            <a:off x="4498920" y="2637000"/>
            <a:ext cx="3169440" cy="36795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repl">
                                        <p:cTn id="7" dur="500" fill="hold"/>
                                        <p:tgtEl>
                                          <p:spTgt spid="296"/>
                                        </p:tgtEl>
                                        <p:attrNameLst>
                                          <p:attrName>ppt_x</p:attrName>
                                        </p:attrNameLst>
                                      </p:cBhvr>
                                      <p:tavLst>
                                        <p:tav tm="0">
                                          <p:val>
                                            <p:strVal val="0-#ppt_w/2"/>
                                          </p:val>
                                        </p:tav>
                                        <p:tav tm="100000">
                                          <p:val>
                                            <p:strVal val="#ppt_x"/>
                                          </p:val>
                                        </p:tav>
                                      </p:tavLst>
                                    </p:anim>
                                    <p:anim calcmode="lin" valueType="num">
                                      <p:cBhvr additive="repl">
                                        <p:cTn id="8" dur="500" fill="hold"/>
                                        <p:tgtEl>
                                          <p:spTgt spid="29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5"/>
                                        </p:tgtEl>
                                        <p:attrNameLst>
                                          <p:attrName>style.visibility</p:attrName>
                                        </p:attrNameLst>
                                      </p:cBhvr>
                                      <p:to>
                                        <p:strVal val="visible"/>
                                      </p:to>
                                    </p:set>
                                    <p:anim calcmode="lin" valueType="num">
                                      <p:cBhvr additive="repl">
                                        <p:cTn id="11" dur="500" fill="hold"/>
                                        <p:tgtEl>
                                          <p:spTgt spid="295"/>
                                        </p:tgtEl>
                                        <p:attrNameLst>
                                          <p:attrName>ppt_x</p:attrName>
                                        </p:attrNameLst>
                                      </p:cBhvr>
                                      <p:tavLst>
                                        <p:tav tm="0">
                                          <p:val>
                                            <p:strVal val="0-#ppt_w/2"/>
                                          </p:val>
                                        </p:tav>
                                        <p:tav tm="100000">
                                          <p:val>
                                            <p:strVal val="#ppt_x"/>
                                          </p:val>
                                        </p:tav>
                                      </p:tavLst>
                                    </p:anim>
                                    <p:anim calcmode="lin" valueType="num">
                                      <p:cBhvr additive="repl">
                                        <p:cTn id="12" dur="5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97"/>
                                        </p:tgtEl>
                                        <p:attrNameLst>
                                          <p:attrName>style.visibility</p:attrName>
                                        </p:attrNameLst>
                                      </p:cBhvr>
                                      <p:to>
                                        <p:strVal val="visible"/>
                                      </p:to>
                                    </p:set>
                                    <p:anim calcmode="lin" valueType="num">
                                      <p:cBhvr additive="repl">
                                        <p:cTn id="17" dur="500" fill="hold"/>
                                        <p:tgtEl>
                                          <p:spTgt spid="297"/>
                                        </p:tgtEl>
                                        <p:attrNameLst>
                                          <p:attrName>ppt_x</p:attrName>
                                        </p:attrNameLst>
                                      </p:cBhvr>
                                      <p:tavLst>
                                        <p:tav tm="0">
                                          <p:val>
                                            <p:strVal val="1+#ppt_w/2"/>
                                          </p:val>
                                        </p:tav>
                                        <p:tav tm="100000">
                                          <p:val>
                                            <p:strVal val="#ppt_x"/>
                                          </p:val>
                                        </p:tav>
                                      </p:tavLst>
                                    </p:anim>
                                    <p:anim calcmode="lin" valueType="num">
                                      <p:cBhvr additive="repl">
                                        <p:cTn id="18" dur="500" fill="hold"/>
                                        <p:tgtEl>
                                          <p:spTgt spid="2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99"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00" name="TextShape 3"/>
          <p:cNvSpPr txBox="1"/>
          <p:nvPr/>
        </p:nvSpPr>
        <p:spPr>
          <a:xfrm>
            <a:off x="324000" y="1656000"/>
            <a:ext cx="8459640" cy="1628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1" strike="noStrike" spc="-1">
                <a:solidFill>
                  <a:srgbClr val="000000"/>
                </a:solidFill>
                <a:latin typeface="Calibri"/>
                <a:ea typeface="Arial Unicode MS"/>
              </a:rPr>
              <a:t>Resistors</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Passive components that are obeying Ohm’s law</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Designed to have a specific resistance value R</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Common usage: reduce current flow, divide voltages, terminate transmission lines, …</a:t>
            </a:r>
            <a:endParaRPr lang="en-US" sz="1800" b="0" strike="noStrike" spc="-1">
              <a:solidFill>
                <a:srgbClr val="000000"/>
              </a:solidFill>
              <a:latin typeface="Calibri"/>
            </a:endParaRPr>
          </a:p>
          <a:p>
            <a:endParaRPr lang="en-US" sz="1800" b="0" strike="noStrike" spc="-1">
              <a:solidFill>
                <a:srgbClr val="000000"/>
              </a:solidFill>
              <a:latin typeface="Calibri"/>
            </a:endParaRPr>
          </a:p>
        </p:txBody>
      </p:sp>
      <p:sp>
        <p:nvSpPr>
          <p:cNvPr id="301"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02"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5F3EC67D-BE7B-4B9C-8026-46BFA4A06041}" type="slidenum">
              <a:rPr lang="en-US" sz="950" b="0" strike="noStrike" spc="-1">
                <a:solidFill>
                  <a:srgbClr val="646464"/>
                </a:solidFill>
                <a:latin typeface="Calibri"/>
                <a:ea typeface="Arial Unicode MS"/>
              </a:rPr>
              <a:t>18</a:t>
            </a:fld>
            <a:endParaRPr lang="en-US" sz="950" b="0" strike="noStrike" spc="-1">
              <a:latin typeface="Times New Roman"/>
            </a:endParaRPr>
          </a:p>
        </p:txBody>
      </p:sp>
      <p:pic>
        <p:nvPicPr>
          <p:cNvPr id="303" name="Picture 6"/>
          <p:cNvPicPr/>
          <p:nvPr/>
        </p:nvPicPr>
        <p:blipFill>
          <a:blip r:embed="rId3"/>
          <a:stretch/>
        </p:blipFill>
        <p:spPr>
          <a:xfrm>
            <a:off x="781200" y="3095280"/>
            <a:ext cx="3772440" cy="3364560"/>
          </a:xfrm>
          <a:prstGeom prst="rect">
            <a:avLst/>
          </a:prstGeom>
          <a:ln>
            <a:noFill/>
          </a:ln>
        </p:spPr>
      </p:pic>
      <p:pic>
        <p:nvPicPr>
          <p:cNvPr id="304" name="Picture 8"/>
          <p:cNvPicPr/>
          <p:nvPr/>
        </p:nvPicPr>
        <p:blipFill>
          <a:blip r:embed="rId4"/>
          <a:stretch/>
        </p:blipFill>
        <p:spPr>
          <a:xfrm>
            <a:off x="4819320" y="3933000"/>
            <a:ext cx="4000680" cy="1092960"/>
          </a:xfrm>
          <a:prstGeom prst="rect">
            <a:avLst/>
          </a:prstGeom>
          <a:ln>
            <a:noFill/>
          </a:ln>
        </p:spPr>
      </p:pic>
      <p:pic>
        <p:nvPicPr>
          <p:cNvPr id="305" name="Picture 9"/>
          <p:cNvPicPr/>
          <p:nvPr/>
        </p:nvPicPr>
        <p:blipFill>
          <a:blip r:embed="rId5"/>
          <a:stretch/>
        </p:blipFill>
        <p:spPr>
          <a:xfrm>
            <a:off x="4819320" y="5070600"/>
            <a:ext cx="3467880" cy="1207440"/>
          </a:xfrm>
          <a:prstGeom prst="rect">
            <a:avLst/>
          </a:prstGeom>
          <a:ln>
            <a:noFill/>
          </a:ln>
        </p:spPr>
      </p:pic>
      <p:pic>
        <p:nvPicPr>
          <p:cNvPr id="306" name="Picture 10"/>
          <p:cNvPicPr/>
          <p:nvPr/>
        </p:nvPicPr>
        <p:blipFill>
          <a:blip r:embed="rId6"/>
          <a:stretch/>
        </p:blipFill>
        <p:spPr>
          <a:xfrm>
            <a:off x="5830920" y="3329280"/>
            <a:ext cx="1977840" cy="702720"/>
          </a:xfrm>
          <a:prstGeom prst="rect">
            <a:avLst/>
          </a:prstGeom>
          <a:ln>
            <a:noFill/>
          </a:ln>
        </p:spPr>
      </p:pic>
      <p:pic>
        <p:nvPicPr>
          <p:cNvPr id="307" name="Picture 11"/>
          <p:cNvPicPr/>
          <p:nvPr/>
        </p:nvPicPr>
        <p:blipFill>
          <a:blip r:embed="rId7"/>
          <a:stretch/>
        </p:blipFill>
        <p:spPr>
          <a:xfrm>
            <a:off x="5745960" y="2950200"/>
            <a:ext cx="2147760" cy="3542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repl">
                                        <p:cTn id="7" dur="500" fill="hold"/>
                                        <p:tgtEl>
                                          <p:spTgt spid="303"/>
                                        </p:tgtEl>
                                        <p:attrNameLst>
                                          <p:attrName>ppt_x</p:attrName>
                                        </p:attrNameLst>
                                      </p:cBhvr>
                                      <p:tavLst>
                                        <p:tav tm="0">
                                          <p:val>
                                            <p:strVal val="#ppt_x"/>
                                          </p:val>
                                        </p:tav>
                                        <p:tav tm="100000">
                                          <p:val>
                                            <p:strVal val="#ppt_x"/>
                                          </p:val>
                                        </p:tav>
                                      </p:tavLst>
                                    </p:anim>
                                    <p:anim calcmode="lin" valueType="num">
                                      <p:cBhvr additive="repl">
                                        <p:cTn id="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
                                        </p:tgtEl>
                                        <p:attrNameLst>
                                          <p:attrName>style.visibility</p:attrName>
                                        </p:attrNameLst>
                                      </p:cBhvr>
                                      <p:to>
                                        <p:strVal val="visible"/>
                                      </p:to>
                                    </p:set>
                                    <p:anim calcmode="lin" valueType="num">
                                      <p:cBhvr additive="repl">
                                        <p:cTn id="13" dur="500" fill="hold"/>
                                        <p:tgtEl>
                                          <p:spTgt spid="307"/>
                                        </p:tgtEl>
                                        <p:attrNameLst>
                                          <p:attrName>ppt_x</p:attrName>
                                        </p:attrNameLst>
                                      </p:cBhvr>
                                      <p:tavLst>
                                        <p:tav tm="0">
                                          <p:val>
                                            <p:strVal val="#ppt_x"/>
                                          </p:val>
                                        </p:tav>
                                        <p:tav tm="100000">
                                          <p:val>
                                            <p:strVal val="#ppt_x"/>
                                          </p:val>
                                        </p:tav>
                                      </p:tavLst>
                                    </p:anim>
                                    <p:anim calcmode="lin" valueType="num">
                                      <p:cBhvr additive="repl">
                                        <p:cTn id="14" dur="500" fill="hold"/>
                                        <p:tgtEl>
                                          <p:spTgt spid="30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repl">
                                        <p:cTn id="17" dur="500" fill="hold"/>
                                        <p:tgtEl>
                                          <p:spTgt spid="306"/>
                                        </p:tgtEl>
                                        <p:attrNameLst>
                                          <p:attrName>ppt_x</p:attrName>
                                        </p:attrNameLst>
                                      </p:cBhvr>
                                      <p:tavLst>
                                        <p:tav tm="0">
                                          <p:val>
                                            <p:strVal val="#ppt_x"/>
                                          </p:val>
                                        </p:tav>
                                        <p:tav tm="100000">
                                          <p:val>
                                            <p:strVal val="#ppt_x"/>
                                          </p:val>
                                        </p:tav>
                                      </p:tavLst>
                                    </p:anim>
                                    <p:anim calcmode="lin" valueType="num">
                                      <p:cBhvr additive="repl">
                                        <p:cTn id="18" dur="500" fill="hold"/>
                                        <p:tgtEl>
                                          <p:spTgt spid="30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4"/>
                                        </p:tgtEl>
                                        <p:attrNameLst>
                                          <p:attrName>style.visibility</p:attrName>
                                        </p:attrNameLst>
                                      </p:cBhvr>
                                      <p:to>
                                        <p:strVal val="visible"/>
                                      </p:to>
                                    </p:set>
                                    <p:anim calcmode="lin" valueType="num">
                                      <p:cBhvr additive="repl">
                                        <p:cTn id="21" dur="500" fill="hold"/>
                                        <p:tgtEl>
                                          <p:spTgt spid="304"/>
                                        </p:tgtEl>
                                        <p:attrNameLst>
                                          <p:attrName>ppt_x</p:attrName>
                                        </p:attrNameLst>
                                      </p:cBhvr>
                                      <p:tavLst>
                                        <p:tav tm="0">
                                          <p:val>
                                            <p:strVal val="#ppt_x"/>
                                          </p:val>
                                        </p:tav>
                                        <p:tav tm="100000">
                                          <p:val>
                                            <p:strVal val="#ppt_x"/>
                                          </p:val>
                                        </p:tav>
                                      </p:tavLst>
                                    </p:anim>
                                    <p:anim calcmode="lin" valueType="num">
                                      <p:cBhvr additive="repl">
                                        <p:cTn id="22" dur="500" fill="hold"/>
                                        <p:tgtEl>
                                          <p:spTgt spid="30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05"/>
                                        </p:tgtEl>
                                        <p:attrNameLst>
                                          <p:attrName>style.visibility</p:attrName>
                                        </p:attrNameLst>
                                      </p:cBhvr>
                                      <p:to>
                                        <p:strVal val="visible"/>
                                      </p:to>
                                    </p:set>
                                    <p:anim calcmode="lin" valueType="num">
                                      <p:cBhvr additive="repl">
                                        <p:cTn id="25" dur="500" fill="hold"/>
                                        <p:tgtEl>
                                          <p:spTgt spid="305"/>
                                        </p:tgtEl>
                                        <p:attrNameLst>
                                          <p:attrName>ppt_x</p:attrName>
                                        </p:attrNameLst>
                                      </p:cBhvr>
                                      <p:tavLst>
                                        <p:tav tm="0">
                                          <p:val>
                                            <p:strVal val="#ppt_x"/>
                                          </p:val>
                                        </p:tav>
                                        <p:tav tm="100000">
                                          <p:val>
                                            <p:strVal val="#ppt_x"/>
                                          </p:val>
                                        </p:tav>
                                      </p:tavLst>
                                    </p:anim>
                                    <p:anim calcmode="lin" valueType="num">
                                      <p:cBhvr additive="repl">
                                        <p:cTn id="26" dur="500" fill="hold"/>
                                        <p:tgtEl>
                                          <p:spTgt spid="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09"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10" name="TextShape 3"/>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11" name="TextShape 4"/>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D8B5A138-D916-4168-A06F-EF86E107B2FE}" type="slidenum">
              <a:rPr lang="en-US" sz="950" b="0" strike="noStrike" spc="-1">
                <a:solidFill>
                  <a:srgbClr val="646464"/>
                </a:solidFill>
                <a:latin typeface="Calibri"/>
                <a:ea typeface="Arial Unicode MS"/>
              </a:rPr>
              <a:t>19</a:t>
            </a:fld>
            <a:endParaRPr lang="en-US" sz="950" b="0" strike="noStrike" spc="-1">
              <a:latin typeface="Times New Roman"/>
            </a:endParaRPr>
          </a:p>
        </p:txBody>
      </p:sp>
      <p:pic>
        <p:nvPicPr>
          <p:cNvPr id="312" name="Picture 6"/>
          <p:cNvPicPr/>
          <p:nvPr/>
        </p:nvPicPr>
        <p:blipFill>
          <a:blip r:embed="rId3"/>
          <a:stretch/>
        </p:blipFill>
        <p:spPr>
          <a:xfrm>
            <a:off x="467640" y="1484640"/>
            <a:ext cx="4841640" cy="4914000"/>
          </a:xfrm>
          <a:prstGeom prst="rect">
            <a:avLst/>
          </a:prstGeom>
          <a:ln>
            <a:noFill/>
          </a:ln>
        </p:spPr>
      </p:pic>
      <p:pic>
        <p:nvPicPr>
          <p:cNvPr id="313" name="Picture 8"/>
          <p:cNvPicPr/>
          <p:nvPr/>
        </p:nvPicPr>
        <p:blipFill>
          <a:blip r:embed="rId4"/>
          <a:stretch/>
        </p:blipFill>
        <p:spPr>
          <a:xfrm>
            <a:off x="5748480" y="2421000"/>
            <a:ext cx="3035160" cy="791280"/>
          </a:xfrm>
          <a:prstGeom prst="rect">
            <a:avLst/>
          </a:prstGeom>
          <a:ln>
            <a:noFill/>
          </a:ln>
        </p:spPr>
      </p:pic>
      <p:pic>
        <p:nvPicPr>
          <p:cNvPr id="314" name="Picture 9"/>
          <p:cNvPicPr/>
          <p:nvPr/>
        </p:nvPicPr>
        <p:blipFill>
          <a:blip r:embed="rId5"/>
          <a:stretch/>
        </p:blipFill>
        <p:spPr>
          <a:xfrm>
            <a:off x="5748480" y="4437000"/>
            <a:ext cx="2963520" cy="767880"/>
          </a:xfrm>
          <a:prstGeom prst="rect">
            <a:avLst/>
          </a:prstGeom>
          <a:ln>
            <a:noFill/>
          </a:ln>
        </p:spPr>
      </p:pic>
      <p:sp>
        <p:nvSpPr>
          <p:cNvPr id="315" name="CustomShape 5"/>
          <p:cNvSpPr/>
          <p:nvPr/>
        </p:nvSpPr>
        <p:spPr>
          <a:xfrm>
            <a:off x="5898240" y="1850760"/>
            <a:ext cx="2664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3F3F3F"/>
                </a:solidFill>
                <a:latin typeface="Calibri"/>
                <a:ea typeface="Arial Unicode MS"/>
              </a:rPr>
              <a:t>Example 1:</a:t>
            </a:r>
            <a:endParaRPr lang="en-US" sz="1800" b="0" strike="noStrike" spc="-1">
              <a:latin typeface="Arial"/>
            </a:endParaRPr>
          </a:p>
        </p:txBody>
      </p:sp>
      <p:sp>
        <p:nvSpPr>
          <p:cNvPr id="316" name="CustomShape 6"/>
          <p:cNvSpPr/>
          <p:nvPr/>
        </p:nvSpPr>
        <p:spPr>
          <a:xfrm>
            <a:off x="5933880" y="3853800"/>
            <a:ext cx="2664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3F3F3F"/>
                </a:solidFill>
                <a:latin typeface="Calibri"/>
                <a:ea typeface="Arial Unicode MS"/>
              </a:rPr>
              <a:t>Example 2:</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checkerboard(across)">
                                      <p:cBhvr additive="repl">
                                        <p:cTn id="7" dur="500"/>
                                        <p:tgtEl>
                                          <p:spTgt spid="315"/>
                                        </p:tgtEl>
                                      </p:cBhvr>
                                    </p:animEffect>
                                  </p:childTnLst>
                                </p:cTn>
                              </p:par>
                              <p:par>
                                <p:cTn id="8" presetID="5" presetClass="entr" presetSubtype="10" fill="hold"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checkerboard(across)">
                                      <p:cBhvr additive="repl">
                                        <p:cTn id="10" dur="500"/>
                                        <p:tgtEl>
                                          <p:spTgt spid="31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checkerboard(across)">
                                      <p:cBhvr additive="repl">
                                        <p:cTn id="15" dur="500"/>
                                        <p:tgtEl>
                                          <p:spTgt spid="314"/>
                                        </p:tgtEl>
                                      </p:cBhvr>
                                    </p:animEffect>
                                  </p:childTnLst>
                                </p:cTn>
                              </p:par>
                              <p:par>
                                <p:cTn id="16" presetID="5" presetClass="entr" presetSubtype="10" fill="hold" nodeType="withEffect">
                                  <p:stCondLst>
                                    <p:cond delay="0"/>
                                  </p:stCondLst>
                                  <p:childTnLst>
                                    <p:set>
                                      <p:cBhvr>
                                        <p:cTn id="17" dur="1" fill="hold">
                                          <p:stCondLst>
                                            <p:cond delay="0"/>
                                          </p:stCondLst>
                                        </p:cTn>
                                        <p:tgtEl>
                                          <p:spTgt spid="316"/>
                                        </p:tgtEl>
                                        <p:attrNameLst>
                                          <p:attrName>style.visibility</p:attrName>
                                        </p:attrNameLst>
                                      </p:cBhvr>
                                      <p:to>
                                        <p:strVal val="visible"/>
                                      </p:to>
                                    </p:set>
                                    <p:animEffect transition="in" filter="checkerboard(across)">
                                      <p:cBhvr additive="repl">
                                        <p:cTn id="18"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183" name="CustomShape 2"/>
          <p:cNvSpPr/>
          <p:nvPr/>
        </p:nvSpPr>
        <p:spPr>
          <a:xfrm>
            <a:off x="2411640" y="979200"/>
            <a:ext cx="6264360" cy="194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601"/>
              </a:spcBef>
            </a:pPr>
            <a:r>
              <a:rPr lang="en-US" sz="2400" b="0" strike="noStrike" spc="-1" dirty="0">
                <a:solidFill>
                  <a:srgbClr val="000000"/>
                </a:solidFill>
                <a:latin typeface="Calibri"/>
                <a:ea typeface="Arial Unicode MS"/>
              </a:rPr>
              <a:t>Lector Dr. Cosmin </a:t>
            </a:r>
            <a:r>
              <a:rPr lang="en-US" sz="2400" b="0" strike="noStrike" spc="-1" dirty="0" err="1">
                <a:solidFill>
                  <a:srgbClr val="000000"/>
                </a:solidFill>
                <a:latin typeface="Calibri"/>
                <a:ea typeface="Arial Unicode MS"/>
              </a:rPr>
              <a:t>Bonchiș</a:t>
            </a:r>
            <a:endParaRPr lang="en-US" sz="2400" b="0" strike="noStrike" spc="-1" dirty="0">
              <a:latin typeface="Arial"/>
            </a:endParaRPr>
          </a:p>
          <a:p>
            <a:pPr marL="216000" indent="-215640">
              <a:lnSpc>
                <a:spcPct val="100000"/>
              </a:lnSpc>
              <a:spcBef>
                <a:spcPts val="601"/>
              </a:spcBef>
              <a:buClr>
                <a:srgbClr val="000000"/>
              </a:buClr>
              <a:buFont typeface="Arial"/>
              <a:buChar char="•"/>
            </a:pPr>
            <a:r>
              <a:rPr lang="en-US" sz="1800" b="0" strike="noStrike" spc="-1" dirty="0">
                <a:solidFill>
                  <a:srgbClr val="000000"/>
                </a:solidFill>
                <a:latin typeface="Calibri"/>
                <a:ea typeface="Arial Unicode MS"/>
              </a:rPr>
              <a:t>Affiliations</a:t>
            </a:r>
            <a:r>
              <a:rPr lang="en-US" sz="1600" b="0" strike="noStrike" spc="-1" dirty="0">
                <a:solidFill>
                  <a:srgbClr val="000000"/>
                </a:solidFill>
                <a:latin typeface="Calibri"/>
                <a:ea typeface="Arial Unicode MS"/>
              </a:rPr>
              <a:t>:</a:t>
            </a:r>
            <a:endParaRPr lang="en-US" sz="1600" b="0" strike="noStrike" spc="-1" dirty="0">
              <a:latin typeface="Arial"/>
            </a:endParaRPr>
          </a:p>
          <a:p>
            <a:pPr marL="432000" lvl="1" indent="-215640">
              <a:lnSpc>
                <a:spcPct val="100000"/>
              </a:lnSpc>
              <a:spcBef>
                <a:spcPts val="601"/>
              </a:spcBef>
              <a:buClr>
                <a:srgbClr val="000000"/>
              </a:buClr>
              <a:buFont typeface="Calibri"/>
              <a:buChar char="‒"/>
            </a:pPr>
            <a:r>
              <a:rPr lang="en-US" sz="1600" spc="-1" dirty="0">
                <a:solidFill>
                  <a:srgbClr val="000000"/>
                </a:solidFill>
                <a:latin typeface="Calibri"/>
                <a:ea typeface="Arial Unicode MS"/>
              </a:rPr>
              <a:t>West University of </a:t>
            </a:r>
            <a:r>
              <a:rPr lang="en-US" sz="1600" spc="-1" dirty="0" err="1">
                <a:solidFill>
                  <a:srgbClr val="000000"/>
                </a:solidFill>
                <a:latin typeface="Calibri"/>
                <a:ea typeface="Arial Unicode MS"/>
              </a:rPr>
              <a:t>Timisora</a:t>
            </a:r>
            <a:endParaRPr lang="en-US" sz="1600" b="0" strike="noStrike" spc="-1" dirty="0">
              <a:latin typeface="Arial"/>
            </a:endParaRPr>
          </a:p>
          <a:p>
            <a:pPr marL="216000" indent="-215640">
              <a:lnSpc>
                <a:spcPct val="100000"/>
              </a:lnSpc>
              <a:spcBef>
                <a:spcPts val="601"/>
              </a:spcBef>
              <a:buClr>
                <a:srgbClr val="000000"/>
              </a:buClr>
              <a:buFont typeface="Arial"/>
              <a:buChar char="•"/>
            </a:pPr>
            <a:r>
              <a:rPr lang="en-US" sz="1800" b="0" strike="noStrike" spc="-1" dirty="0">
                <a:solidFill>
                  <a:srgbClr val="000000"/>
                </a:solidFill>
                <a:latin typeface="Calibri"/>
                <a:ea typeface="Arial Unicode MS"/>
              </a:rPr>
              <a:t>Contact</a:t>
            </a:r>
            <a:r>
              <a:rPr lang="en-US" sz="1600" b="0" strike="noStrike" spc="-1" dirty="0">
                <a:solidFill>
                  <a:srgbClr val="000000"/>
                </a:solidFill>
                <a:latin typeface="Calibri"/>
                <a:ea typeface="Arial Unicode MS"/>
              </a:rPr>
              <a:t>: </a:t>
            </a:r>
            <a:r>
              <a:rPr lang="en-US" sz="1600" b="0" u="sng" strike="noStrike" spc="-1" dirty="0">
                <a:solidFill>
                  <a:srgbClr val="00EB00"/>
                </a:solidFill>
                <a:uFillTx/>
                <a:latin typeface="Calibri"/>
                <a:ea typeface="Arial Unicode MS"/>
                <a:hlinkClick r:id="rId2"/>
              </a:rPr>
              <a:t>cosmin.bonchis@e-uvt.ro</a:t>
            </a:r>
            <a:endParaRPr lang="en-US" sz="1600" b="0" strike="noStrike" spc="-1" dirty="0">
              <a:latin typeface="Arial"/>
            </a:endParaRPr>
          </a:p>
        </p:txBody>
      </p:sp>
      <p:pic>
        <p:nvPicPr>
          <p:cNvPr id="184" name="Picture 8"/>
          <p:cNvPicPr/>
          <p:nvPr/>
        </p:nvPicPr>
        <p:blipFill>
          <a:blip r:embed="rId3"/>
          <a:stretch/>
        </p:blipFill>
        <p:spPr>
          <a:xfrm>
            <a:off x="683640" y="2925000"/>
            <a:ext cx="1209960" cy="1613160"/>
          </a:xfrm>
          <a:prstGeom prst="rect">
            <a:avLst/>
          </a:prstGeom>
          <a:ln>
            <a:noFill/>
          </a:ln>
        </p:spPr>
      </p:pic>
      <p:sp>
        <p:nvSpPr>
          <p:cNvPr id="185" name="CustomShape 3"/>
          <p:cNvSpPr/>
          <p:nvPr/>
        </p:nvSpPr>
        <p:spPr>
          <a:xfrm>
            <a:off x="2411640" y="2853000"/>
            <a:ext cx="6419520" cy="194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601"/>
              </a:spcBef>
            </a:pPr>
            <a:r>
              <a:rPr lang="en-US" sz="2400" b="0" strike="noStrike" spc="-1" dirty="0">
                <a:solidFill>
                  <a:srgbClr val="000000"/>
                </a:solidFill>
                <a:latin typeface="Calibri"/>
                <a:ea typeface="Arial Unicode MS"/>
              </a:rPr>
              <a:t>Dipl. Ing. Alin </a:t>
            </a:r>
            <a:r>
              <a:rPr lang="en-US" sz="2400" b="0" strike="noStrike" spc="-1" dirty="0" err="1">
                <a:solidFill>
                  <a:srgbClr val="000000"/>
                </a:solidFill>
                <a:latin typeface="Calibri"/>
                <a:ea typeface="Arial Unicode MS"/>
              </a:rPr>
              <a:t>Brîndușescu</a:t>
            </a:r>
            <a:endParaRPr lang="en-US" sz="2400" b="0" strike="noStrike" spc="-1" dirty="0">
              <a:latin typeface="Arial"/>
            </a:endParaRPr>
          </a:p>
          <a:p>
            <a:pPr marL="216000" indent="-215640">
              <a:lnSpc>
                <a:spcPct val="100000"/>
              </a:lnSpc>
              <a:spcBef>
                <a:spcPts val="601"/>
              </a:spcBef>
              <a:buClr>
                <a:srgbClr val="000000"/>
              </a:buClr>
              <a:buFont typeface="Arial"/>
              <a:buChar char="•"/>
            </a:pPr>
            <a:r>
              <a:rPr lang="en-US" sz="1800" b="0" strike="noStrike" spc="-1" dirty="0">
                <a:solidFill>
                  <a:srgbClr val="000000"/>
                </a:solidFill>
                <a:latin typeface="Calibri"/>
                <a:ea typeface="Arial Unicode MS"/>
              </a:rPr>
              <a:t>Affiliations</a:t>
            </a:r>
            <a:r>
              <a:rPr lang="en-US" sz="1600" b="0" strike="noStrike" spc="-1" dirty="0">
                <a:solidFill>
                  <a:srgbClr val="000000"/>
                </a:solidFill>
                <a:latin typeface="Calibri"/>
                <a:ea typeface="Arial Unicode MS"/>
              </a:rPr>
              <a:t>:</a:t>
            </a:r>
            <a:endParaRPr lang="en-US" sz="1600" b="0" strike="noStrike" spc="-1" dirty="0">
              <a:latin typeface="Arial"/>
            </a:endParaRPr>
          </a:p>
          <a:p>
            <a:pPr marL="432000" lvl="1" indent="-215640">
              <a:lnSpc>
                <a:spcPct val="100000"/>
              </a:lnSpc>
              <a:spcBef>
                <a:spcPts val="601"/>
              </a:spcBef>
              <a:buClr>
                <a:srgbClr val="000000"/>
              </a:buClr>
              <a:buFont typeface="Calibri"/>
              <a:buChar char="‒"/>
            </a:pPr>
            <a:r>
              <a:rPr lang="en-US" sz="1600" b="0" strike="sngStrike" spc="-1" dirty="0" err="1">
                <a:solidFill>
                  <a:srgbClr val="000000"/>
                </a:solidFill>
                <a:latin typeface="Calibri"/>
                <a:ea typeface="Arial Unicode MS"/>
              </a:rPr>
              <a:t>Elektrobit</a:t>
            </a:r>
            <a:r>
              <a:rPr lang="en-US" sz="1600" b="0" strike="sngStrike" spc="-1" dirty="0">
                <a:solidFill>
                  <a:srgbClr val="000000"/>
                </a:solidFill>
                <a:latin typeface="Calibri"/>
                <a:ea typeface="Arial Unicode MS"/>
              </a:rPr>
              <a:t> </a:t>
            </a:r>
            <a:endParaRPr lang="en-US" sz="1600" b="0" strike="sngStrike" spc="-1" dirty="0">
              <a:latin typeface="Arial"/>
            </a:endParaRPr>
          </a:p>
          <a:p>
            <a:pPr marL="432000" lvl="1" indent="-215640">
              <a:lnSpc>
                <a:spcPct val="100000"/>
              </a:lnSpc>
              <a:spcBef>
                <a:spcPts val="601"/>
              </a:spcBef>
              <a:buClr>
                <a:srgbClr val="000000"/>
              </a:buClr>
              <a:buFont typeface="Calibri"/>
              <a:buChar char="‒"/>
            </a:pPr>
            <a:r>
              <a:rPr lang="en-US" sz="1600" spc="-1" dirty="0">
                <a:solidFill>
                  <a:srgbClr val="000000"/>
                </a:solidFill>
                <a:latin typeface="Calibri"/>
                <a:ea typeface="Arial Unicode MS"/>
              </a:rPr>
              <a:t>West University of </a:t>
            </a:r>
            <a:r>
              <a:rPr lang="en-US" sz="1600" spc="-1" dirty="0" err="1">
                <a:solidFill>
                  <a:srgbClr val="000000"/>
                </a:solidFill>
                <a:latin typeface="Calibri"/>
                <a:ea typeface="Arial Unicode MS"/>
              </a:rPr>
              <a:t>Timisora</a:t>
            </a:r>
            <a:endParaRPr lang="en-US" sz="1600" spc="-1" dirty="0"/>
          </a:p>
          <a:p>
            <a:pPr marL="216000" indent="-215640">
              <a:lnSpc>
                <a:spcPct val="100000"/>
              </a:lnSpc>
              <a:spcBef>
                <a:spcPts val="601"/>
              </a:spcBef>
              <a:buClr>
                <a:srgbClr val="000000"/>
              </a:buClr>
              <a:buFont typeface="Arial"/>
              <a:buChar char="•"/>
            </a:pPr>
            <a:r>
              <a:rPr lang="en-US" sz="1800" b="0" strike="noStrike" spc="-1" dirty="0">
                <a:solidFill>
                  <a:srgbClr val="000000"/>
                </a:solidFill>
                <a:latin typeface="Calibri"/>
                <a:ea typeface="Arial Unicode MS"/>
              </a:rPr>
              <a:t>Contact</a:t>
            </a:r>
            <a:r>
              <a:rPr lang="en-US" sz="1600" b="0" strike="noStrike" spc="-1" dirty="0">
                <a:solidFill>
                  <a:srgbClr val="000000"/>
                </a:solidFill>
                <a:latin typeface="Calibri"/>
                <a:ea typeface="Arial Unicode MS"/>
              </a:rPr>
              <a:t>: </a:t>
            </a:r>
            <a:r>
              <a:rPr lang="en-US" sz="1600" b="0" u="sng" strike="noStrike" spc="-1" dirty="0">
                <a:solidFill>
                  <a:srgbClr val="00EB00"/>
                </a:solidFill>
                <a:uFillTx/>
                <a:latin typeface="Calibri"/>
                <a:ea typeface="Arial Unicode MS"/>
                <a:hlinkClick r:id="rId4"/>
              </a:rPr>
              <a:t>alin.brindusescu77@e-uvt.ro</a:t>
            </a:r>
            <a:endParaRPr lang="en-US" sz="1600" b="0" strike="noStrike" spc="-1" dirty="0">
              <a:latin typeface="Arial"/>
            </a:endParaRPr>
          </a:p>
        </p:txBody>
      </p:sp>
      <p:sp>
        <p:nvSpPr>
          <p:cNvPr id="187" name="CustomShape 4"/>
          <p:cNvSpPr/>
          <p:nvPr/>
        </p:nvSpPr>
        <p:spPr>
          <a:xfrm>
            <a:off x="2411640" y="4798440"/>
            <a:ext cx="6264360" cy="179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601"/>
              </a:spcBef>
            </a:pPr>
            <a:endParaRPr lang="en-US" sz="1600" b="0" strike="noStrike" spc="-1" dirty="0">
              <a:latin typeface="Arial"/>
            </a:endParaRPr>
          </a:p>
        </p:txBody>
      </p:sp>
      <p:pic>
        <p:nvPicPr>
          <p:cNvPr id="1026" name="Picture 2">
            <a:extLst>
              <a:ext uri="{FF2B5EF4-FFF2-40B4-BE49-F238E27FC236}">
                <a16:creationId xmlns:a16="http://schemas.microsoft.com/office/drawing/2014/main" id="{722211E6-2484-E543-AA1D-29F8635FB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664" y="4819560"/>
            <a:ext cx="1517907" cy="1500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a:extLst>
              <a:ext uri="{FF2B5EF4-FFF2-40B4-BE49-F238E27FC236}">
                <a16:creationId xmlns:a16="http://schemas.microsoft.com/office/drawing/2014/main" id="{AE44081A-0F67-344A-A77C-8CB839B69C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804" y="979200"/>
            <a:ext cx="1981629" cy="166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101E74E8-C275-0245-B85A-C8FA0A287AAD}"/>
              </a:ext>
            </a:extLst>
          </p:cNvPr>
          <p:cNvSpPr/>
          <p:nvPr/>
        </p:nvSpPr>
        <p:spPr>
          <a:xfrm>
            <a:off x="2411640" y="4798440"/>
            <a:ext cx="4572000" cy="1492716"/>
          </a:xfrm>
          <a:prstGeom prst="rect">
            <a:avLst/>
          </a:prstGeom>
        </p:spPr>
        <p:txBody>
          <a:bodyPr>
            <a:spAutoFit/>
          </a:bodyPr>
          <a:lstStyle/>
          <a:p>
            <a:pPr>
              <a:lnSpc>
                <a:spcPct val="100000"/>
              </a:lnSpc>
              <a:spcBef>
                <a:spcPts val="601"/>
              </a:spcBef>
            </a:pPr>
            <a:r>
              <a:rPr lang="en-US" sz="2400" spc="-1" dirty="0">
                <a:solidFill>
                  <a:srgbClr val="000000"/>
                </a:solidFill>
                <a:latin typeface="Calibri"/>
                <a:ea typeface="Arial Unicode MS"/>
              </a:rPr>
              <a:t>Theodor </a:t>
            </a:r>
            <a:r>
              <a:rPr lang="en-US" sz="2400" spc="-1" dirty="0" err="1">
                <a:solidFill>
                  <a:srgbClr val="000000"/>
                </a:solidFill>
                <a:latin typeface="Calibri"/>
                <a:ea typeface="Arial Unicode MS"/>
              </a:rPr>
              <a:t>Grumeza</a:t>
            </a:r>
            <a:endParaRPr lang="en-US" sz="2400" spc="-1" dirty="0"/>
          </a:p>
          <a:p>
            <a:pPr marL="216000" indent="-215640">
              <a:lnSpc>
                <a:spcPct val="100000"/>
              </a:lnSpc>
              <a:spcBef>
                <a:spcPts val="601"/>
              </a:spcBef>
              <a:buClr>
                <a:srgbClr val="000000"/>
              </a:buClr>
              <a:buFont typeface="Arial"/>
              <a:buChar char="•"/>
            </a:pPr>
            <a:r>
              <a:rPr lang="en-US" spc="-1" dirty="0">
                <a:solidFill>
                  <a:srgbClr val="000000"/>
                </a:solidFill>
                <a:latin typeface="Calibri"/>
                <a:ea typeface="Arial Unicode MS"/>
              </a:rPr>
              <a:t>Affiliations</a:t>
            </a:r>
            <a:r>
              <a:rPr lang="en-US" sz="1600" spc="-1" dirty="0">
                <a:solidFill>
                  <a:srgbClr val="000000"/>
                </a:solidFill>
                <a:latin typeface="Calibri"/>
                <a:ea typeface="Arial Unicode MS"/>
              </a:rPr>
              <a:t>:</a:t>
            </a:r>
            <a:endParaRPr lang="en-US" sz="1600" spc="-1" dirty="0"/>
          </a:p>
          <a:p>
            <a:pPr marL="432000" lvl="1" indent="-215640">
              <a:lnSpc>
                <a:spcPct val="100000"/>
              </a:lnSpc>
              <a:spcBef>
                <a:spcPts val="601"/>
              </a:spcBef>
              <a:buClr>
                <a:srgbClr val="000000"/>
              </a:buClr>
              <a:buFont typeface="Calibri"/>
              <a:buChar char="‒"/>
            </a:pPr>
            <a:r>
              <a:rPr lang="en-US" sz="1600" spc="-1" dirty="0">
                <a:solidFill>
                  <a:srgbClr val="000000"/>
                </a:solidFill>
                <a:latin typeface="Calibri"/>
                <a:ea typeface="Arial Unicode MS"/>
              </a:rPr>
              <a:t>West University of </a:t>
            </a:r>
            <a:r>
              <a:rPr lang="en-US" sz="1600" spc="-1" dirty="0" err="1">
                <a:solidFill>
                  <a:srgbClr val="000000"/>
                </a:solidFill>
                <a:latin typeface="Calibri"/>
                <a:ea typeface="Arial Unicode MS"/>
              </a:rPr>
              <a:t>Timisora</a:t>
            </a:r>
            <a:endParaRPr lang="en-US" sz="1600" spc="-1" dirty="0"/>
          </a:p>
          <a:p>
            <a:pPr marL="216000" indent="-215640">
              <a:lnSpc>
                <a:spcPct val="100000"/>
              </a:lnSpc>
              <a:spcBef>
                <a:spcPts val="601"/>
              </a:spcBef>
              <a:buClr>
                <a:srgbClr val="000000"/>
              </a:buClr>
              <a:buFont typeface="Arial"/>
              <a:buChar char="•"/>
            </a:pPr>
            <a:r>
              <a:rPr lang="en-US" spc="-1" dirty="0">
                <a:solidFill>
                  <a:srgbClr val="000000"/>
                </a:solidFill>
                <a:latin typeface="Calibri"/>
                <a:ea typeface="Arial Unicode MS"/>
              </a:rPr>
              <a:t>Contact</a:t>
            </a:r>
            <a:r>
              <a:rPr lang="en-US" sz="1600" spc="-1" dirty="0">
                <a:solidFill>
                  <a:srgbClr val="000000"/>
                </a:solidFill>
                <a:latin typeface="Calibri"/>
                <a:ea typeface="Arial Unicode MS"/>
              </a:rPr>
              <a:t>: </a:t>
            </a:r>
            <a:r>
              <a:rPr lang="en-US" sz="1600" u="sng" spc="-1" dirty="0">
                <a:solidFill>
                  <a:srgbClr val="00EB00"/>
                </a:solidFill>
                <a:latin typeface="Calibri"/>
                <a:ea typeface="Arial Unicode MS"/>
                <a:hlinkClick r:id="rId2"/>
              </a:rPr>
              <a:t>theodor.grumeza@e-uvt.ro</a:t>
            </a:r>
            <a:endParaRPr lang="en-US" sz="16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18"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19" name="TextShape 3"/>
          <p:cNvSpPr txBox="1"/>
          <p:nvPr/>
        </p:nvSpPr>
        <p:spPr>
          <a:xfrm>
            <a:off x="324000" y="1656000"/>
            <a:ext cx="8459640" cy="548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Serial circuit of Resistors</a:t>
            </a:r>
            <a:endParaRPr lang="en-US" sz="2000" b="0" strike="noStrike" spc="-1">
              <a:solidFill>
                <a:srgbClr val="000000"/>
              </a:solidFill>
              <a:latin typeface="Calibri"/>
            </a:endParaRPr>
          </a:p>
        </p:txBody>
      </p:sp>
      <p:sp>
        <p:nvSpPr>
          <p:cNvPr id="320"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21"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59C86059-1266-4283-B8DB-A4ECCB73B0D2}" type="slidenum">
              <a:rPr lang="en-US" sz="950" b="0" strike="noStrike" spc="-1">
                <a:solidFill>
                  <a:srgbClr val="646464"/>
                </a:solidFill>
                <a:latin typeface="Calibri"/>
                <a:ea typeface="Arial Unicode MS"/>
              </a:rPr>
              <a:t>20</a:t>
            </a:fld>
            <a:endParaRPr lang="en-US" sz="950" b="0" strike="noStrike" spc="-1">
              <a:latin typeface="Times New Roman"/>
            </a:endParaRPr>
          </a:p>
        </p:txBody>
      </p:sp>
      <p:pic>
        <p:nvPicPr>
          <p:cNvPr id="322" name="Picture 6"/>
          <p:cNvPicPr/>
          <p:nvPr/>
        </p:nvPicPr>
        <p:blipFill>
          <a:blip r:embed="rId2"/>
          <a:stretch/>
        </p:blipFill>
        <p:spPr>
          <a:xfrm>
            <a:off x="611640" y="2885400"/>
            <a:ext cx="7619760" cy="596520"/>
          </a:xfrm>
          <a:prstGeom prst="rect">
            <a:avLst/>
          </a:prstGeom>
          <a:ln>
            <a:noFill/>
          </a:ln>
        </p:spPr>
      </p:pic>
      <p:sp>
        <p:nvSpPr>
          <p:cNvPr id="323" name="CustomShape 6"/>
          <p:cNvSpPr/>
          <p:nvPr/>
        </p:nvSpPr>
        <p:spPr>
          <a:xfrm>
            <a:off x="1925640" y="3862080"/>
            <a:ext cx="5256360" cy="426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0" strike="noStrike" spc="-1">
                <a:solidFill>
                  <a:srgbClr val="3F3F3F"/>
                </a:solidFill>
                <a:latin typeface="Calibri"/>
                <a:ea typeface="Arial Unicode MS"/>
              </a:rPr>
              <a:t>+ ... + </a:t>
            </a:r>
            <a:endParaRPr lang="en-US" sz="2800" b="0" strike="noStrike" spc="-1">
              <a:latin typeface="Arial"/>
            </a:endParaRPr>
          </a:p>
        </p:txBody>
      </p:sp>
      <p:sp>
        <p:nvSpPr>
          <p:cNvPr id="324" name="CustomShape 7"/>
          <p:cNvSpPr/>
          <p:nvPr/>
        </p:nvSpPr>
        <p:spPr>
          <a:xfrm>
            <a:off x="1925640" y="3862080"/>
            <a:ext cx="5256360" cy="430560"/>
          </a:xfrm>
          <a:prstGeom prst="rect">
            <a:avLst/>
          </a:prstGeom>
          <a:blipFill rotWithShape="0">
            <a:blip r:embed="rId3"/>
            <a:stretch>
              <a:fillRect t="-24255" b="-51392"/>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Calibri"/>
                <a:ea typeface="Arial Unicode MS"/>
              </a:rPr>
              <a:t> </a:t>
            </a:r>
            <a:endParaRPr lang="en-US"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26"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27" name="TextShape 3"/>
          <p:cNvSpPr txBox="1"/>
          <p:nvPr/>
        </p:nvSpPr>
        <p:spPr>
          <a:xfrm>
            <a:off x="324000" y="1656000"/>
            <a:ext cx="8459640" cy="548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Parallel circuit of Resistors</a:t>
            </a:r>
            <a:endParaRPr lang="en-US" sz="2000" b="0" strike="noStrike" spc="-1">
              <a:solidFill>
                <a:srgbClr val="000000"/>
              </a:solidFill>
              <a:latin typeface="Calibri"/>
            </a:endParaRPr>
          </a:p>
          <a:p>
            <a:pPr>
              <a:lnSpc>
                <a:spcPct val="100000"/>
              </a:lnSpc>
              <a:spcBef>
                <a:spcPts val="601"/>
              </a:spcBef>
            </a:pPr>
            <a:endParaRPr lang="en-US" sz="2000" b="0" strike="noStrike" spc="-1">
              <a:solidFill>
                <a:srgbClr val="000000"/>
              </a:solidFill>
              <a:latin typeface="Calibri"/>
            </a:endParaRPr>
          </a:p>
        </p:txBody>
      </p:sp>
      <p:sp>
        <p:nvSpPr>
          <p:cNvPr id="328"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29"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5E98C0E5-207A-442F-995E-043C5CF63BA3}" type="slidenum">
              <a:rPr lang="en-US" sz="950" b="0" strike="noStrike" spc="-1">
                <a:solidFill>
                  <a:srgbClr val="646464"/>
                </a:solidFill>
                <a:latin typeface="Calibri"/>
                <a:ea typeface="Arial Unicode MS"/>
              </a:rPr>
              <a:t>21</a:t>
            </a:fld>
            <a:endParaRPr lang="en-US" sz="950" b="0" strike="noStrike" spc="-1">
              <a:latin typeface="Times New Roman"/>
            </a:endParaRPr>
          </a:p>
        </p:txBody>
      </p:sp>
      <p:pic>
        <p:nvPicPr>
          <p:cNvPr id="330" name="Picture 6"/>
          <p:cNvPicPr/>
          <p:nvPr/>
        </p:nvPicPr>
        <p:blipFill>
          <a:blip r:embed="rId2"/>
          <a:stretch/>
        </p:blipFill>
        <p:spPr>
          <a:xfrm>
            <a:off x="2648880" y="2205000"/>
            <a:ext cx="3809520" cy="1917360"/>
          </a:xfrm>
          <a:prstGeom prst="rect">
            <a:avLst/>
          </a:prstGeom>
          <a:ln>
            <a:noFill/>
          </a:ln>
        </p:spPr>
      </p:pic>
      <p:sp>
        <p:nvSpPr>
          <p:cNvPr id="331" name="CustomShape 6"/>
          <p:cNvSpPr/>
          <p:nvPr/>
        </p:nvSpPr>
        <p:spPr>
          <a:xfrm>
            <a:off x="1925640" y="4635720"/>
            <a:ext cx="5256360" cy="426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0" strike="noStrike" spc="-1">
                <a:solidFill>
                  <a:srgbClr val="3F3F3F"/>
                </a:solidFill>
                <a:latin typeface="Calibri"/>
                <a:ea typeface="Arial Unicode MS"/>
              </a:rPr>
              <a:t> + ... + </a:t>
            </a:r>
            <a:endParaRPr lang="en-US" sz="2800" b="0" strike="noStrike" spc="-1">
              <a:latin typeface="Arial"/>
            </a:endParaRPr>
          </a:p>
        </p:txBody>
      </p:sp>
      <p:sp>
        <p:nvSpPr>
          <p:cNvPr id="332" name="CustomShape 7"/>
          <p:cNvSpPr/>
          <p:nvPr/>
        </p:nvSpPr>
        <p:spPr>
          <a:xfrm>
            <a:off x="1925640" y="4635720"/>
            <a:ext cx="5256360" cy="756000"/>
          </a:xfrm>
          <a:prstGeom prst="rect">
            <a:avLst/>
          </a:prstGeom>
          <a:blipFill rotWithShape="0">
            <a:blip r:embed="rId3"/>
            <a:stretch>
              <a:fillRect l="-109" b="-4779"/>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Calibri"/>
                <a:ea typeface="Arial Unicode MS"/>
              </a:rPr>
              <a:t> </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34"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35" name="TextShape 3"/>
          <p:cNvSpPr txBox="1"/>
          <p:nvPr/>
        </p:nvSpPr>
        <p:spPr>
          <a:xfrm>
            <a:off x="324000" y="1656000"/>
            <a:ext cx="8459640" cy="476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Resistor networks</a:t>
            </a:r>
            <a:endParaRPr lang="en-US" sz="2000" b="0" strike="noStrike" spc="-1">
              <a:solidFill>
                <a:srgbClr val="000000"/>
              </a:solidFill>
              <a:latin typeface="Calibri"/>
            </a:endParaRPr>
          </a:p>
        </p:txBody>
      </p:sp>
      <p:sp>
        <p:nvSpPr>
          <p:cNvPr id="336"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37"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69B1207-88A8-4913-872D-F0CBC8AC83C3}" type="slidenum">
              <a:rPr lang="en-US" sz="950" b="0" strike="noStrike" spc="-1">
                <a:solidFill>
                  <a:srgbClr val="646464"/>
                </a:solidFill>
                <a:latin typeface="Calibri"/>
                <a:ea typeface="Arial Unicode MS"/>
              </a:rPr>
              <a:t>22</a:t>
            </a:fld>
            <a:endParaRPr lang="en-US" sz="950" b="0" strike="noStrike" spc="-1">
              <a:latin typeface="Times New Roman"/>
            </a:endParaRPr>
          </a:p>
        </p:txBody>
      </p:sp>
      <p:pic>
        <p:nvPicPr>
          <p:cNvPr id="338" name="Picture 6"/>
          <p:cNvPicPr/>
          <p:nvPr/>
        </p:nvPicPr>
        <p:blipFill>
          <a:blip r:embed="rId3"/>
          <a:stretch/>
        </p:blipFill>
        <p:spPr>
          <a:xfrm>
            <a:off x="645840" y="2133000"/>
            <a:ext cx="7619760" cy="3009600"/>
          </a:xfrm>
          <a:prstGeom prst="rect">
            <a:avLst/>
          </a:prstGeom>
          <a:ln>
            <a:noFill/>
          </a:ln>
        </p:spPr>
      </p:pic>
      <p:sp>
        <p:nvSpPr>
          <p:cNvPr id="339" name="CustomShape 6"/>
          <p:cNvSpPr/>
          <p:nvPr/>
        </p:nvSpPr>
        <p:spPr>
          <a:xfrm>
            <a:off x="1793160" y="5388840"/>
            <a:ext cx="552096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1</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2</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3</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4</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5</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6</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7</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8</a:t>
            </a:r>
            <a:r>
              <a:rPr lang="en-US" sz="2400" b="0" strike="noStrike" spc="-1">
                <a:solidFill>
                  <a:srgbClr val="333333"/>
                </a:solidFill>
                <a:latin typeface="Calibri"/>
                <a:ea typeface="Arial Unicode MS"/>
              </a:rPr>
              <a:t>+R</a:t>
            </a:r>
            <a:r>
              <a:rPr lang="en-US" sz="2400" b="0" strike="noStrike" spc="-1" baseline="-25000">
                <a:solidFill>
                  <a:srgbClr val="333333"/>
                </a:solidFill>
                <a:latin typeface="Calibri"/>
                <a:ea typeface="Arial Unicode MS"/>
              </a:rPr>
              <a:t>9</a:t>
            </a:r>
            <a:r>
              <a:rPr lang="en-US" sz="2400" b="0" strike="noStrike" spc="-1">
                <a:solidFill>
                  <a:srgbClr val="333333"/>
                </a:solidFill>
                <a:latin typeface="Calibri"/>
                <a:ea typeface="Arial Unicode MS"/>
              </a:rPr>
              <a: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checkerboard(across)">
                                      <p:cBhvr additive="repl">
                                        <p:cTn id="7"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41"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42"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How to use a multimeter: Measuring Voltage</a:t>
            </a:r>
            <a:endParaRPr lang="en-US" sz="2000" b="0" strike="noStrike" spc="-1">
              <a:solidFill>
                <a:srgbClr val="000000"/>
              </a:solidFill>
              <a:latin typeface="Calibri"/>
            </a:endParaRPr>
          </a:p>
          <a:p>
            <a:pPr>
              <a:lnSpc>
                <a:spcPct val="100000"/>
              </a:lnSpc>
              <a:spcBef>
                <a:spcPts val="601"/>
              </a:spcBef>
            </a:pPr>
            <a:endParaRPr lang="en-US" sz="2000" b="0" strike="noStrike" spc="-1">
              <a:solidFill>
                <a:srgbClr val="000000"/>
              </a:solidFill>
              <a:latin typeface="Calibri"/>
            </a:endParaRPr>
          </a:p>
        </p:txBody>
      </p:sp>
      <p:sp>
        <p:nvSpPr>
          <p:cNvPr id="343"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44"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3EC32D4E-2E64-4EE9-A2A3-C27882C05F17}" type="slidenum">
              <a:rPr lang="en-US" sz="950" b="0" strike="noStrike" spc="-1">
                <a:solidFill>
                  <a:srgbClr val="646464"/>
                </a:solidFill>
                <a:latin typeface="Calibri"/>
                <a:ea typeface="Arial Unicode MS"/>
              </a:rPr>
              <a:t>23</a:t>
            </a:fld>
            <a:endParaRPr lang="en-US" sz="950" b="0" strike="noStrike" spc="-1">
              <a:latin typeface="Times New Roman"/>
            </a:endParaRPr>
          </a:p>
        </p:txBody>
      </p:sp>
      <p:pic>
        <p:nvPicPr>
          <p:cNvPr id="345" name="Picture 7"/>
          <p:cNvPicPr/>
          <p:nvPr/>
        </p:nvPicPr>
        <p:blipFill>
          <a:blip r:embed="rId2"/>
          <a:stretch/>
        </p:blipFill>
        <p:spPr>
          <a:xfrm>
            <a:off x="324000" y="2133000"/>
            <a:ext cx="3276360" cy="3873240"/>
          </a:xfrm>
          <a:prstGeom prst="rect">
            <a:avLst/>
          </a:prstGeom>
          <a:ln>
            <a:noFill/>
          </a:ln>
        </p:spPr>
      </p:pic>
      <p:pic>
        <p:nvPicPr>
          <p:cNvPr id="346" name="Picture 8"/>
          <p:cNvPicPr/>
          <p:nvPr/>
        </p:nvPicPr>
        <p:blipFill>
          <a:blip r:embed="rId3"/>
          <a:stretch/>
        </p:blipFill>
        <p:spPr>
          <a:xfrm>
            <a:off x="4346280" y="2090880"/>
            <a:ext cx="4237200" cy="2131560"/>
          </a:xfrm>
          <a:prstGeom prst="rect">
            <a:avLst/>
          </a:prstGeom>
          <a:ln>
            <a:noFill/>
          </a:ln>
        </p:spPr>
      </p:pic>
      <p:pic>
        <p:nvPicPr>
          <p:cNvPr id="347" name="Picture 9"/>
          <p:cNvPicPr/>
          <p:nvPr/>
        </p:nvPicPr>
        <p:blipFill>
          <a:blip r:embed="rId4"/>
          <a:stretch/>
        </p:blipFill>
        <p:spPr>
          <a:xfrm>
            <a:off x="4346280" y="4330080"/>
            <a:ext cx="4246920" cy="21495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checkerboard(across)">
                                      <p:cBhvr additive="repl">
                                        <p:cTn id="7" dur="5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checkerboard(across)">
                                      <p:cBhvr additive="repl">
                                        <p:cTn id="12"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49"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50"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How to use a multimeter: Measuring Current Intensity</a:t>
            </a:r>
            <a:endParaRPr lang="en-US" sz="2000" b="0" strike="noStrike" spc="-1">
              <a:solidFill>
                <a:srgbClr val="000000"/>
              </a:solidFill>
              <a:latin typeface="Calibri"/>
            </a:endParaRPr>
          </a:p>
          <a:p>
            <a:pPr>
              <a:lnSpc>
                <a:spcPct val="100000"/>
              </a:lnSpc>
              <a:spcBef>
                <a:spcPts val="601"/>
              </a:spcBef>
            </a:pPr>
            <a:endParaRPr lang="en-US" sz="2000" b="0" strike="noStrike" spc="-1">
              <a:solidFill>
                <a:srgbClr val="000000"/>
              </a:solidFill>
              <a:latin typeface="Calibri"/>
            </a:endParaRPr>
          </a:p>
        </p:txBody>
      </p:sp>
      <p:sp>
        <p:nvSpPr>
          <p:cNvPr id="351"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52"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CFFD5A9F-042C-43E2-AF4F-668EFBF7D7D5}" type="slidenum">
              <a:rPr lang="en-US" sz="950" b="0" strike="noStrike" spc="-1">
                <a:solidFill>
                  <a:srgbClr val="646464"/>
                </a:solidFill>
                <a:latin typeface="Calibri"/>
                <a:ea typeface="Arial Unicode MS"/>
              </a:rPr>
              <a:t>24</a:t>
            </a:fld>
            <a:endParaRPr lang="en-US" sz="950" b="0" strike="noStrike" spc="-1">
              <a:latin typeface="Times New Roman"/>
            </a:endParaRPr>
          </a:p>
        </p:txBody>
      </p:sp>
      <p:pic>
        <p:nvPicPr>
          <p:cNvPr id="353" name="Picture 6"/>
          <p:cNvPicPr/>
          <p:nvPr/>
        </p:nvPicPr>
        <p:blipFill>
          <a:blip r:embed="rId2"/>
          <a:stretch/>
        </p:blipFill>
        <p:spPr>
          <a:xfrm>
            <a:off x="539640" y="2565000"/>
            <a:ext cx="3136680" cy="2628720"/>
          </a:xfrm>
          <a:prstGeom prst="rect">
            <a:avLst/>
          </a:prstGeom>
          <a:ln>
            <a:noFill/>
          </a:ln>
        </p:spPr>
      </p:pic>
      <p:pic>
        <p:nvPicPr>
          <p:cNvPr id="354" name="Picture 10"/>
          <p:cNvPicPr/>
          <p:nvPr/>
        </p:nvPicPr>
        <p:blipFill>
          <a:blip r:embed="rId3"/>
          <a:stretch/>
        </p:blipFill>
        <p:spPr>
          <a:xfrm>
            <a:off x="4356000" y="2061000"/>
            <a:ext cx="4076640" cy="40766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checkerboard(across)">
                                      <p:cBhvr additive="repl">
                                        <p:cTn id="7"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56"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57"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How to use a multimeter: Measuring Resistors</a:t>
            </a:r>
            <a:endParaRPr lang="en-US" sz="2000" b="0" strike="noStrike" spc="-1">
              <a:solidFill>
                <a:srgbClr val="000000"/>
              </a:solidFill>
              <a:latin typeface="Calibri"/>
            </a:endParaRPr>
          </a:p>
          <a:p>
            <a:pPr>
              <a:lnSpc>
                <a:spcPct val="100000"/>
              </a:lnSpc>
              <a:spcBef>
                <a:spcPts val="601"/>
              </a:spcBef>
            </a:pPr>
            <a:endParaRPr lang="en-US" sz="2000" b="0" strike="noStrike" spc="-1">
              <a:solidFill>
                <a:srgbClr val="000000"/>
              </a:solidFill>
              <a:latin typeface="Calibri"/>
            </a:endParaRPr>
          </a:p>
        </p:txBody>
      </p:sp>
      <p:sp>
        <p:nvSpPr>
          <p:cNvPr id="358"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59"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E310BA10-C813-4A82-A811-D4D97D213026}" type="slidenum">
              <a:rPr lang="en-US" sz="950" b="0" strike="noStrike" spc="-1">
                <a:solidFill>
                  <a:srgbClr val="646464"/>
                </a:solidFill>
                <a:latin typeface="Calibri"/>
                <a:ea typeface="Arial Unicode MS"/>
              </a:rPr>
              <a:t>25</a:t>
            </a:fld>
            <a:endParaRPr lang="en-US" sz="950" b="0" strike="noStrike" spc="-1">
              <a:latin typeface="Times New Roman"/>
            </a:endParaRPr>
          </a:p>
        </p:txBody>
      </p:sp>
      <p:pic>
        <p:nvPicPr>
          <p:cNvPr id="360" name="Picture 7"/>
          <p:cNvPicPr/>
          <p:nvPr/>
        </p:nvPicPr>
        <p:blipFill>
          <a:blip r:embed="rId2"/>
          <a:stretch/>
        </p:blipFill>
        <p:spPr>
          <a:xfrm>
            <a:off x="2501640" y="2133000"/>
            <a:ext cx="4104000" cy="41040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62"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63" name="TextShape 3"/>
          <p:cNvSpPr txBox="1"/>
          <p:nvPr/>
        </p:nvSpPr>
        <p:spPr>
          <a:xfrm>
            <a:off x="324000" y="1656000"/>
            <a:ext cx="8459640" cy="1412640"/>
          </a:xfrm>
          <a:prstGeom prst="rect">
            <a:avLst/>
          </a:prstGeom>
          <a:noFill/>
          <a:ln>
            <a:noFill/>
          </a:ln>
        </p:spPr>
        <p:txBody>
          <a:bodyPr lIns="0" tIns="0" rIns="0" bIns="0">
            <a:normAutofit/>
          </a:bodyPr>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How to use a multimeter: </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Always remember: </a:t>
            </a:r>
            <a:endParaRPr lang="en-US" sz="18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voltage in parallel, current intensity in series</a:t>
            </a:r>
            <a:endParaRPr lang="en-US" sz="16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don’t measure the other elements (resistors, diodes) when under power</a:t>
            </a:r>
            <a:endParaRPr lang="en-US" sz="1600" b="0" strike="noStrike" spc="-1">
              <a:solidFill>
                <a:srgbClr val="000000"/>
              </a:solidFill>
              <a:latin typeface="Calibri"/>
            </a:endParaRPr>
          </a:p>
        </p:txBody>
      </p:sp>
      <p:sp>
        <p:nvSpPr>
          <p:cNvPr id="364"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65"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4115A33A-DFF9-42EF-8460-47987D04E0B8}" type="slidenum">
              <a:rPr lang="en-US" sz="950" b="0" strike="noStrike" spc="-1">
                <a:solidFill>
                  <a:srgbClr val="646464"/>
                </a:solidFill>
                <a:latin typeface="Calibri"/>
                <a:ea typeface="Arial Unicode MS"/>
              </a:rPr>
              <a:t>26</a:t>
            </a:fld>
            <a:endParaRPr lang="en-US" sz="950" b="0" strike="noStrike" spc="-1">
              <a:latin typeface="Times New Roman"/>
            </a:endParaRPr>
          </a:p>
        </p:txBody>
      </p:sp>
      <p:pic>
        <p:nvPicPr>
          <p:cNvPr id="366" name="Picture 6"/>
          <p:cNvPicPr/>
          <p:nvPr/>
        </p:nvPicPr>
        <p:blipFill>
          <a:blip r:embed="rId3"/>
          <a:stretch/>
        </p:blipFill>
        <p:spPr>
          <a:xfrm>
            <a:off x="2843640" y="2997000"/>
            <a:ext cx="3645720" cy="333576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368"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Basic Electronics For Programmers</a:t>
            </a:r>
            <a:endParaRPr lang="en-US" sz="3200" b="0" strike="noStrike" spc="-1">
              <a:solidFill>
                <a:srgbClr val="000000"/>
              </a:solidFill>
              <a:latin typeface="Calibri"/>
            </a:endParaRPr>
          </a:p>
        </p:txBody>
      </p:sp>
      <p:sp>
        <p:nvSpPr>
          <p:cNvPr id="369"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More to read:</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u="sng" strike="noStrike" spc="-1">
                <a:solidFill>
                  <a:srgbClr val="00EB00"/>
                </a:solidFill>
                <a:uFillTx/>
                <a:latin typeface="Calibri"/>
                <a:ea typeface="Arial Unicode MS"/>
                <a:hlinkClick r:id="rId2"/>
              </a:rPr>
              <a:t>https://kaiserscience.wordpress.com/physics/electromagnetism/electric-current/</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u="sng" strike="noStrike" spc="-1">
                <a:solidFill>
                  <a:srgbClr val="00EB00"/>
                </a:solidFill>
                <a:uFillTx/>
                <a:latin typeface="Calibri"/>
                <a:ea typeface="Arial Unicode MS"/>
                <a:hlinkClick r:id="rId2"/>
              </a:rPr>
              <a:t>https://learn.sparkfun.com/tutorials/resistors</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u="sng" strike="noStrike" spc="-1">
                <a:solidFill>
                  <a:srgbClr val="00EB00"/>
                </a:solidFill>
                <a:uFillTx/>
                <a:latin typeface="Calibri"/>
                <a:ea typeface="Arial Unicode MS"/>
                <a:hlinkClick r:id="rId3"/>
              </a:rPr>
              <a:t>https://learn.sparkfun.com/tutorials/how-to-use-a-multimeter</a:t>
            </a:r>
            <a:endParaRPr lang="en-US" sz="1800" b="0" strike="noStrike" spc="-1">
              <a:solidFill>
                <a:srgbClr val="000000"/>
              </a:solidFill>
              <a:latin typeface="Calibri"/>
            </a:endParaRPr>
          </a:p>
          <a:p>
            <a:endParaRPr lang="en-US" sz="1800" b="0" strike="noStrike" spc="-1">
              <a:solidFill>
                <a:srgbClr val="000000"/>
              </a:solidFill>
              <a:latin typeface="Calibri"/>
            </a:endParaRPr>
          </a:p>
        </p:txBody>
      </p:sp>
      <p:sp>
        <p:nvSpPr>
          <p:cNvPr id="370"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71"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82A3661-F278-4F33-B413-D03CA39B8587}" type="slidenum">
              <a:rPr lang="en-US" sz="950" b="0" strike="noStrike" spc="-1">
                <a:solidFill>
                  <a:srgbClr val="646464"/>
                </a:solidFill>
                <a:latin typeface="Calibri"/>
                <a:ea typeface="Arial Unicode MS"/>
              </a:rPr>
              <a:t>27</a:t>
            </a:fld>
            <a:endParaRPr lang="en-US" sz="95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323640" y="4005000"/>
            <a:ext cx="8484840" cy="1524240"/>
          </a:xfrm>
          <a:prstGeom prst="rect">
            <a:avLst/>
          </a:prstGeom>
          <a:noFill/>
          <a:ln>
            <a:noFill/>
          </a:ln>
        </p:spPr>
        <p:txBody>
          <a:bodyPr lIns="0" tIns="0" rIns="0" bIns="0"/>
          <a:lstStyle/>
          <a:p>
            <a:pPr algn="ctr">
              <a:lnSpc>
                <a:spcPts val="4399"/>
              </a:lnSpc>
            </a:pPr>
            <a:r>
              <a:rPr lang="en-US" sz="4000" b="1" strike="noStrike" spc="-77">
                <a:solidFill>
                  <a:srgbClr val="FFFFFF"/>
                </a:solidFill>
                <a:latin typeface="Calibri"/>
                <a:ea typeface="Arial Unicode MS"/>
              </a:rPr>
              <a:t>Introduction to </a:t>
            </a:r>
            <a:br/>
            <a:r>
              <a:rPr lang="en-US" sz="4000" b="1" strike="noStrike" spc="-77">
                <a:solidFill>
                  <a:srgbClr val="FFFFFF"/>
                </a:solidFill>
                <a:latin typeface="Calibri"/>
                <a:ea typeface="Arial Unicode MS"/>
              </a:rPr>
              <a:t>Embedded and Robotics Programming</a:t>
            </a:r>
            <a:endParaRPr lang="en-US" sz="4000" b="0" strike="noStrike" spc="-1">
              <a:solidFill>
                <a:srgbClr val="3F3F3F"/>
              </a:solidFill>
              <a:latin typeface="Calibri"/>
            </a:endParaRPr>
          </a:p>
        </p:txBody>
      </p:sp>
      <p:sp>
        <p:nvSpPr>
          <p:cNvPr id="373" name="TextShape 2"/>
          <p:cNvSpPr txBox="1"/>
          <p:nvPr/>
        </p:nvSpPr>
        <p:spPr>
          <a:xfrm>
            <a:off x="5321880" y="1530000"/>
            <a:ext cx="3486600" cy="710640"/>
          </a:xfrm>
          <a:prstGeom prst="rect">
            <a:avLst/>
          </a:prstGeom>
          <a:noFill/>
          <a:ln>
            <a:noFill/>
          </a:ln>
        </p:spPr>
        <p:txBody>
          <a:bodyPr lIns="0" tIns="0" rIns="0" bIns="0"/>
          <a:lstStyle/>
          <a:p>
            <a:pPr>
              <a:lnSpc>
                <a:spcPct val="100000"/>
              </a:lnSpc>
            </a:pPr>
            <a:r>
              <a:rPr lang="en-US" sz="1400" b="1" strike="noStrike" spc="-29">
                <a:solidFill>
                  <a:srgbClr val="FFFFFF"/>
                </a:solidFill>
                <a:latin typeface="Calibri"/>
                <a:ea typeface="Arial Unicode MS"/>
              </a:rPr>
              <a:t>Basic Electronics For Programmers</a:t>
            </a:r>
            <a:endParaRPr lang="en-US" sz="1400" b="0" strike="noStrike" spc="-1">
              <a:solidFill>
                <a:srgbClr val="000000"/>
              </a:solidFill>
              <a:latin typeface="Calibri"/>
            </a:endParaRPr>
          </a:p>
        </p:txBody>
      </p:sp>
      <p:sp>
        <p:nvSpPr>
          <p:cNvPr id="374" name="TextShape 3"/>
          <p:cNvSpPr txBox="1"/>
          <p:nvPr/>
        </p:nvSpPr>
        <p:spPr>
          <a:xfrm>
            <a:off x="0" y="6480000"/>
            <a:ext cx="291600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375" name="TextShape 4"/>
          <p:cNvSpPr txBox="1"/>
          <p:nvPr/>
        </p:nvSpPr>
        <p:spPr>
          <a:xfrm>
            <a:off x="7993080" y="6480000"/>
            <a:ext cx="1150560" cy="215640"/>
          </a:xfrm>
          <a:prstGeom prst="rect">
            <a:avLst/>
          </a:prstGeom>
          <a:noFill/>
          <a:ln>
            <a:noFill/>
          </a:ln>
        </p:spPr>
        <p:txBody>
          <a:bodyPr lIns="0" tIns="0" rIns="18000" bIns="0" anchor="ctr"/>
          <a:lstStyle/>
          <a:p>
            <a:pPr algn="r">
              <a:lnSpc>
                <a:spcPct val="100000"/>
              </a:lnSpc>
            </a:pPr>
            <a:fld id="{1939BC89-5B37-46E9-8106-5D8E545DC798}" type="slidenum">
              <a:rPr lang="en-US" sz="950" b="0" strike="noStrike" spc="-1">
                <a:solidFill>
                  <a:srgbClr val="646464"/>
                </a:solidFill>
                <a:latin typeface="Calibri"/>
                <a:ea typeface="Arial Unicode MS"/>
              </a:rPr>
              <a:t>28</a:t>
            </a:fld>
            <a:endParaRPr lang="en-US" sz="950" b="0" strike="noStrike" spc="-1">
              <a:latin typeface="Times New Roman"/>
            </a:endParaRPr>
          </a:p>
        </p:txBody>
      </p:sp>
      <p:sp>
        <p:nvSpPr>
          <p:cNvPr id="376" name="CustomShape 5"/>
          <p:cNvSpPr/>
          <p:nvPr/>
        </p:nvSpPr>
        <p:spPr>
          <a:xfrm>
            <a:off x="-36360" y="716400"/>
            <a:ext cx="4680000" cy="1992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ts val="4399"/>
              </a:lnSpc>
            </a:pPr>
            <a:r>
              <a:rPr lang="en-US" sz="4000" b="1" strike="noStrike" spc="-77">
                <a:solidFill>
                  <a:srgbClr val="FFFFFF"/>
                </a:solidFill>
                <a:latin typeface="Calibri"/>
                <a:ea typeface="Arial Unicode MS"/>
              </a:rPr>
              <a:t>Happy Hacking!</a:t>
            </a:r>
            <a:endParaRPr lang="en-US" sz="4000" b="0" strike="noStrike" spc="-1">
              <a:latin typeface="Arial"/>
            </a:endParaRPr>
          </a:p>
          <a:p>
            <a:pPr algn="ctr">
              <a:lnSpc>
                <a:spcPts val="4399"/>
              </a:lnSpc>
            </a:pPr>
            <a:endParaRPr lang="en-US" sz="4000" b="0" strike="noStrike" spc="-1">
              <a:latin typeface="Arial"/>
            </a:endParaRPr>
          </a:p>
          <a:p>
            <a:pPr algn="ctr">
              <a:lnSpc>
                <a:spcPts val="4399"/>
              </a:lnSpc>
            </a:pPr>
            <a:r>
              <a:rPr lang="en-US" sz="4000" b="1" strike="noStrike" spc="-77">
                <a:solidFill>
                  <a:srgbClr val="FFFFFF"/>
                </a:solidFill>
                <a:latin typeface="Calibri"/>
                <a:ea typeface="Arial Unicode MS"/>
              </a:rPr>
              <a:t>C U next Week!</a:t>
            </a:r>
            <a:endParaRPr lang="en-US" sz="4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189"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Course Objectives</a:t>
            </a:r>
            <a:endParaRPr lang="en-US" sz="3200" b="0" strike="noStrike" spc="-1">
              <a:solidFill>
                <a:srgbClr val="000000"/>
              </a:solidFill>
              <a:latin typeface="Calibri"/>
            </a:endParaRPr>
          </a:p>
        </p:txBody>
      </p:sp>
      <p:sp>
        <p:nvSpPr>
          <p:cNvPr id="190" name="TextShape 3"/>
          <p:cNvSpPr txBox="1"/>
          <p:nvPr/>
        </p:nvSpPr>
        <p:spPr>
          <a:xfrm>
            <a:off x="324000" y="1656000"/>
            <a:ext cx="8459640" cy="4716000"/>
          </a:xfrm>
          <a:prstGeom prst="rect">
            <a:avLst/>
          </a:prstGeom>
          <a:noFill/>
          <a:ln>
            <a:noFill/>
          </a:ln>
        </p:spPr>
        <p:txBody>
          <a:bodyPr lIns="0" tIns="0" rIns="0" bIns="0">
            <a:normAutofit/>
          </a:bodyPr>
          <a:lstStyle/>
          <a:p>
            <a:pPr>
              <a:lnSpc>
                <a:spcPct val="100000"/>
              </a:lnSpc>
              <a:spcBef>
                <a:spcPts val="601"/>
              </a:spcBef>
            </a:pP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Develop the minimum necessary skill for reading an electronic circuit</a:t>
            </a:r>
            <a:endParaRPr lang="en-US" sz="24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Discuss major components of an embedded system</a:t>
            </a:r>
            <a:endParaRPr lang="en-US" sz="24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Solve well defined problems on an embedded platform</a:t>
            </a:r>
            <a:endParaRPr lang="en-US" sz="24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Get familiar with tools used for embedded development</a:t>
            </a:r>
            <a:endParaRPr lang="en-US" sz="24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400" b="0" strike="noStrike" spc="-1">
                <a:solidFill>
                  <a:srgbClr val="000000"/>
                </a:solidFill>
                <a:latin typeface="Calibri"/>
                <a:ea typeface="Arial Unicode MS"/>
              </a:rPr>
              <a:t>Understand the basic building blocks of a robotic system</a:t>
            </a:r>
            <a:endParaRPr lang="en-US" sz="2400" b="0" strike="noStrike" spc="-1">
              <a:solidFill>
                <a:srgbClr val="000000"/>
              </a:solidFill>
              <a:latin typeface="Calibri"/>
            </a:endParaRPr>
          </a:p>
        </p:txBody>
      </p:sp>
      <p:sp>
        <p:nvSpPr>
          <p:cNvPr id="191"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192"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159F759B-1CF2-4539-B081-5EEDA2089B9C}" type="slidenum">
              <a:rPr lang="en-US" sz="950" b="0" strike="noStrike" spc="-1">
                <a:solidFill>
                  <a:srgbClr val="646464"/>
                </a:solidFill>
                <a:latin typeface="Calibri"/>
                <a:ea typeface="Arial Unicode MS"/>
              </a:rPr>
              <a:t>3</a:t>
            </a:fld>
            <a:endParaRPr lang="en-US" sz="950" b="0" strike="noStrike" spc="-1">
              <a:latin typeface="Times New Roman"/>
            </a:endParaRPr>
          </a:p>
        </p:txBody>
      </p:sp>
      <p:pic>
        <p:nvPicPr>
          <p:cNvPr id="193" name="Picture 6"/>
          <p:cNvPicPr/>
          <p:nvPr/>
        </p:nvPicPr>
        <p:blipFill>
          <a:blip r:embed="rId2"/>
          <a:stretch/>
        </p:blipFill>
        <p:spPr>
          <a:xfrm>
            <a:off x="6415920" y="4674600"/>
            <a:ext cx="2217240" cy="1697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195"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Learning Outcomes</a:t>
            </a:r>
            <a:endParaRPr lang="en-US" sz="3200" b="0" strike="noStrike" spc="-1">
              <a:solidFill>
                <a:srgbClr val="000000"/>
              </a:solidFill>
              <a:latin typeface="Calibri"/>
            </a:endParaRPr>
          </a:p>
        </p:txBody>
      </p:sp>
      <p:sp>
        <p:nvSpPr>
          <p:cNvPr id="196" name="TextShape 3"/>
          <p:cNvSpPr txBox="1"/>
          <p:nvPr/>
        </p:nvSpPr>
        <p:spPr>
          <a:xfrm>
            <a:off x="324000" y="1656000"/>
            <a:ext cx="8459640" cy="4716000"/>
          </a:xfrm>
          <a:prstGeom prst="rect">
            <a:avLst/>
          </a:prstGeom>
          <a:noFill/>
          <a:ln>
            <a:noFill/>
          </a:ln>
        </p:spPr>
        <p:txBody>
          <a:bodyPr lIns="0" tIns="0" rIns="0" bIns="0"/>
          <a:lstStyle/>
          <a:p>
            <a:pPr>
              <a:lnSpc>
                <a:spcPct val="100000"/>
              </a:lnSpc>
              <a:spcBef>
                <a:spcPts val="601"/>
              </a:spcBef>
            </a:pP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Learn how to read and replicate a simple electronic circuit</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Understand what is a microcontroller and an embedded system</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Become familiar with embedded programming environment</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Understand key concepts of embedded systems: I/O, timers, interrupts, etc. </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Learn embedded systems debugging techniques </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Understand what are robots and the building block of a robotic system</a:t>
            </a:r>
            <a:endParaRPr lang="en-US" sz="20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Apply the embedded programming skills for driving a small robotic system</a:t>
            </a:r>
            <a:endParaRPr lang="en-US" sz="2000" b="0" strike="noStrike" spc="-1">
              <a:solidFill>
                <a:srgbClr val="000000"/>
              </a:solidFill>
              <a:latin typeface="Calibri"/>
            </a:endParaRPr>
          </a:p>
        </p:txBody>
      </p:sp>
      <p:sp>
        <p:nvSpPr>
          <p:cNvPr id="197"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198"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E926FD3A-E569-40E3-9F22-66EDFB61E24F}" type="slidenum">
              <a:rPr lang="en-US" sz="950" b="0" strike="noStrike" spc="-1">
                <a:solidFill>
                  <a:srgbClr val="646464"/>
                </a:solidFill>
                <a:latin typeface="Calibri"/>
                <a:ea typeface="Arial Unicode MS"/>
              </a:rPr>
              <a:t>4</a:t>
            </a:fld>
            <a:endParaRPr lang="en-US" sz="950" b="0" strike="noStrike" spc="-1">
              <a:latin typeface="Times New Roman"/>
            </a:endParaRPr>
          </a:p>
        </p:txBody>
      </p:sp>
      <p:pic>
        <p:nvPicPr>
          <p:cNvPr id="199" name="Picture 6"/>
          <p:cNvPicPr/>
          <p:nvPr/>
        </p:nvPicPr>
        <p:blipFill>
          <a:blip r:embed="rId2"/>
          <a:stretch/>
        </p:blipFill>
        <p:spPr>
          <a:xfrm>
            <a:off x="4846320" y="5394960"/>
            <a:ext cx="1737360" cy="1303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01"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Course Structure</a:t>
            </a:r>
            <a:endParaRPr lang="en-US" sz="3200" b="0" strike="noStrike" spc="-1">
              <a:solidFill>
                <a:srgbClr val="000000"/>
              </a:solidFill>
              <a:latin typeface="Calibri"/>
            </a:endParaRPr>
          </a:p>
        </p:txBody>
      </p:sp>
      <p:sp>
        <p:nvSpPr>
          <p:cNvPr id="202"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dirty="0">
                <a:solidFill>
                  <a:srgbClr val="000000"/>
                </a:solidFill>
                <a:latin typeface="Calibri"/>
                <a:ea typeface="Arial Unicode MS"/>
              </a:rPr>
              <a:t>W1: Introduction and …</a:t>
            </a:r>
            <a:endParaRPr lang="en-US" sz="2000" b="0" strike="noStrike" spc="-1" dirty="0">
              <a:solidFill>
                <a:srgbClr val="000000"/>
              </a:solidFill>
              <a:latin typeface="Calibri"/>
            </a:endParaRPr>
          </a:p>
          <a:p>
            <a:pPr marL="216000" indent="-215640">
              <a:spcBef>
                <a:spcPts val="601"/>
              </a:spcBef>
              <a:buClr>
                <a:srgbClr val="000000"/>
              </a:buClr>
              <a:buFont typeface="Arial"/>
              <a:buChar char="•"/>
            </a:pPr>
            <a:r>
              <a:rPr lang="en-US" sz="2000" b="0" strike="noStrike" spc="-1" dirty="0">
                <a:solidFill>
                  <a:srgbClr val="000000"/>
                </a:solidFill>
                <a:latin typeface="Calibri"/>
                <a:ea typeface="Arial Unicode MS"/>
              </a:rPr>
              <a:t>W2: W3:</a:t>
            </a:r>
            <a:r>
              <a:rPr lang="en-US" sz="2000" spc="-1" dirty="0">
                <a:solidFill>
                  <a:srgbClr val="000000"/>
                </a:solidFill>
                <a:latin typeface="Calibri"/>
              </a:rPr>
              <a:t> </a:t>
            </a:r>
            <a:r>
              <a:rPr lang="en-US" sz="2000" b="0" strike="noStrike" spc="-1" dirty="0">
                <a:solidFill>
                  <a:srgbClr val="000000"/>
                </a:solidFill>
                <a:latin typeface="Calibri"/>
                <a:ea typeface="Arial Unicode MS"/>
              </a:rPr>
              <a:t>W4: EMBEDDED C …</a:t>
            </a:r>
          </a:p>
          <a:p>
            <a:pPr marL="216000" indent="-215640">
              <a:spcBef>
                <a:spcPts val="601"/>
              </a:spcBef>
              <a:buClr>
                <a:srgbClr val="000000"/>
              </a:buClr>
              <a:buFont typeface="Arial"/>
              <a:buChar char="•"/>
            </a:pPr>
            <a:r>
              <a:rPr lang="en-US" sz="2000" b="0" strike="noStrike" spc="-1" dirty="0">
                <a:solidFill>
                  <a:srgbClr val="000000"/>
                </a:solidFill>
                <a:latin typeface="Calibri"/>
                <a:ea typeface="Arial Unicode MS"/>
              </a:rPr>
              <a:t>W5:Basic Electronics II, Microcontroller Architecture</a:t>
            </a:r>
            <a:endParaRPr lang="en-US" sz="2000" b="0" strike="noStrike" spc="-1" dirty="0">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dirty="0">
                <a:solidFill>
                  <a:srgbClr val="000000"/>
                </a:solidFill>
                <a:latin typeface="Calibri"/>
                <a:ea typeface="Arial Unicode MS"/>
              </a:rPr>
              <a:t>W6: I/O module , Interruptions</a:t>
            </a:r>
            <a:endParaRPr lang="en-US" sz="2000" b="0" strike="noStrike" spc="-1" dirty="0">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dirty="0">
                <a:solidFill>
                  <a:srgbClr val="000000"/>
                </a:solidFill>
                <a:latin typeface="Calibri"/>
                <a:ea typeface="Arial Unicode MS"/>
              </a:rPr>
              <a:t>W7: Analog to Digital Converter, Robotics Basics</a:t>
            </a:r>
            <a:endParaRPr lang="en-US" sz="2000" b="0" strike="noStrike" spc="-1" dirty="0">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dirty="0">
                <a:solidFill>
                  <a:srgbClr val="000000"/>
                </a:solidFill>
                <a:latin typeface="Calibri"/>
                <a:ea typeface="Arial Unicode MS"/>
              </a:rPr>
              <a:t>W8: Actuators and Drivers</a:t>
            </a:r>
            <a:endParaRPr lang="en-US" sz="2000" b="0" strike="noStrike" spc="-1" dirty="0">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W9-W13</a:t>
            </a:r>
            <a:r>
              <a:rPr lang="en-US" sz="2000" b="0" strike="noStrike" spc="-1" dirty="0">
                <a:solidFill>
                  <a:srgbClr val="000000"/>
                </a:solidFill>
                <a:latin typeface="Calibri"/>
                <a:ea typeface="Arial Unicode MS"/>
              </a:rPr>
              <a:t>: Project</a:t>
            </a:r>
            <a:endParaRPr lang="en-US" sz="2000" b="0" strike="noStrike" spc="-1" dirty="0">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dirty="0">
                <a:solidFill>
                  <a:srgbClr val="000000"/>
                </a:solidFill>
                <a:latin typeface="Calibri"/>
                <a:ea typeface="Arial Unicode MS"/>
              </a:rPr>
              <a:t>W14: Project presentation</a:t>
            </a:r>
            <a:endParaRPr lang="en-US" sz="2000" b="0" strike="noStrike" spc="-1" dirty="0">
              <a:solidFill>
                <a:srgbClr val="000000"/>
              </a:solidFill>
              <a:latin typeface="Calibri"/>
            </a:endParaRPr>
          </a:p>
        </p:txBody>
      </p:sp>
      <p:sp>
        <p:nvSpPr>
          <p:cNvPr id="203"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04"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579D1D63-92EC-40C8-ABEE-FBE08CDF103F}" type="slidenum">
              <a:rPr lang="en-US" sz="950" b="0" strike="noStrike" spc="-1">
                <a:solidFill>
                  <a:srgbClr val="646464"/>
                </a:solidFill>
                <a:latin typeface="Calibri"/>
                <a:ea typeface="Arial Unicode MS"/>
              </a:rPr>
              <a:t>5</a:t>
            </a:fld>
            <a:endParaRPr lang="en-US" sz="950" b="0" strike="noStrike" spc="-1">
              <a:latin typeface="Times New Roman"/>
            </a:endParaRPr>
          </a:p>
        </p:txBody>
      </p:sp>
      <p:pic>
        <p:nvPicPr>
          <p:cNvPr id="205" name="Picture 6"/>
          <p:cNvPicPr/>
          <p:nvPr/>
        </p:nvPicPr>
        <p:blipFill>
          <a:blip r:embed="rId2"/>
          <a:stretch/>
        </p:blipFill>
        <p:spPr>
          <a:xfrm>
            <a:off x="5004000" y="3357000"/>
            <a:ext cx="3606840" cy="2409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07"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Course Structure</a:t>
            </a:r>
            <a:endParaRPr lang="en-US" sz="3200" b="0" strike="noStrike" spc="-1">
              <a:solidFill>
                <a:srgbClr val="000000"/>
              </a:solidFill>
              <a:latin typeface="Calibri"/>
            </a:endParaRPr>
          </a:p>
        </p:txBody>
      </p:sp>
      <p:sp>
        <p:nvSpPr>
          <p:cNvPr id="208" name="TextShape 3"/>
          <p:cNvSpPr txBox="1"/>
          <p:nvPr/>
        </p:nvSpPr>
        <p:spPr>
          <a:xfrm>
            <a:off x="324000" y="1656000"/>
            <a:ext cx="8459640" cy="4716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Weekly laboratory class – 3 Working Groups</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W2 - W9</a:t>
            </a:r>
            <a:endParaRPr lang="en-US" sz="18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30 minutes theoretical presentation </a:t>
            </a:r>
            <a:endParaRPr lang="en-US" sz="16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1 hour experiments</a:t>
            </a:r>
            <a:endParaRPr lang="en-US" sz="16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W10 – W 13 </a:t>
            </a:r>
            <a:endParaRPr lang="en-US" sz="18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Project work</a:t>
            </a:r>
            <a:endParaRPr lang="en-US" sz="16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W14 </a:t>
            </a:r>
            <a:endParaRPr lang="en-US" sz="1800" b="0" strike="noStrike" spc="-1">
              <a:solidFill>
                <a:srgbClr val="000000"/>
              </a:solidFill>
              <a:latin typeface="Calibri"/>
            </a:endParaRPr>
          </a:p>
          <a:p>
            <a:pPr marL="648000" lvl="2" indent="-215640">
              <a:lnSpc>
                <a:spcPct val="100000"/>
              </a:lnSpc>
              <a:spcBef>
                <a:spcPts val="601"/>
              </a:spcBef>
              <a:buClr>
                <a:srgbClr val="000000"/>
              </a:buClr>
              <a:buFont typeface="Arial"/>
              <a:buChar char="•"/>
            </a:pPr>
            <a:r>
              <a:rPr lang="en-US" sz="1600" b="0" strike="noStrike" spc="-1">
                <a:solidFill>
                  <a:srgbClr val="000000"/>
                </a:solidFill>
                <a:latin typeface="Calibri"/>
                <a:ea typeface="Arial Unicode MS"/>
              </a:rPr>
              <a:t>Project presentation</a:t>
            </a:r>
            <a:endParaRPr lang="en-US" sz="1600" b="0" strike="noStrike" spc="-1">
              <a:solidFill>
                <a:srgbClr val="000000"/>
              </a:solidFill>
              <a:latin typeface="Calibri"/>
            </a:endParaRPr>
          </a:p>
          <a:p>
            <a:pPr>
              <a:lnSpc>
                <a:spcPct val="100000"/>
              </a:lnSpc>
              <a:spcBef>
                <a:spcPts val="601"/>
              </a:spcBef>
            </a:pPr>
            <a:endParaRPr lang="en-US" sz="1600" b="0" strike="noStrike" spc="-1">
              <a:solidFill>
                <a:srgbClr val="000000"/>
              </a:solidFill>
              <a:latin typeface="Calibri"/>
            </a:endParaRPr>
          </a:p>
        </p:txBody>
      </p:sp>
      <p:sp>
        <p:nvSpPr>
          <p:cNvPr id="209"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10"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5C157F9D-155A-4C70-9668-39A58EE39039}" type="slidenum">
              <a:rPr lang="en-US" sz="950" b="0" strike="noStrike" spc="-1">
                <a:solidFill>
                  <a:srgbClr val="646464"/>
                </a:solidFill>
                <a:latin typeface="Calibri"/>
                <a:ea typeface="Arial Unicode MS"/>
              </a:rPr>
              <a:t>6</a:t>
            </a:fld>
            <a:endParaRPr lang="en-US" sz="95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12"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Grades</a:t>
            </a:r>
            <a:endParaRPr lang="en-US" sz="3200" b="0" strike="noStrike" spc="-1">
              <a:solidFill>
                <a:srgbClr val="000000"/>
              </a:solidFill>
              <a:latin typeface="Calibri"/>
            </a:endParaRPr>
          </a:p>
        </p:txBody>
      </p:sp>
      <p:sp>
        <p:nvSpPr>
          <p:cNvPr id="213" name="TextShape 3"/>
          <p:cNvSpPr txBox="1"/>
          <p:nvPr/>
        </p:nvSpPr>
        <p:spPr>
          <a:xfrm>
            <a:off x="2988000" y="4077000"/>
            <a:ext cx="5616360" cy="1007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C00000"/>
                </a:solidFill>
                <a:latin typeface="Calibri"/>
                <a:ea typeface="Arial Unicode MS"/>
              </a:rPr>
              <a:t>Mandatory requirement for both teams: own github.com or bitbucket.com account with all the code from laboratory committed</a:t>
            </a:r>
            <a:endParaRPr lang="en-US" sz="2000" b="0" strike="noStrike" spc="-1">
              <a:solidFill>
                <a:srgbClr val="000000"/>
              </a:solidFill>
              <a:latin typeface="Calibri"/>
            </a:endParaRPr>
          </a:p>
        </p:txBody>
      </p:sp>
      <p:sp>
        <p:nvSpPr>
          <p:cNvPr id="214"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15"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63089C0E-E0B9-4660-8531-70854A13D2D3}" type="slidenum">
              <a:rPr lang="en-US" sz="950" b="0" strike="noStrike" spc="-1">
                <a:solidFill>
                  <a:srgbClr val="646464"/>
                </a:solidFill>
                <a:latin typeface="Calibri"/>
                <a:ea typeface="Arial Unicode MS"/>
              </a:rPr>
              <a:t>7</a:t>
            </a:fld>
            <a:endParaRPr lang="en-US" sz="950" b="0" strike="noStrike" spc="-1">
              <a:latin typeface="Times New Roman"/>
            </a:endParaRPr>
          </a:p>
        </p:txBody>
      </p:sp>
      <p:pic>
        <p:nvPicPr>
          <p:cNvPr id="216" name="Picture 6"/>
          <p:cNvPicPr/>
          <p:nvPr/>
        </p:nvPicPr>
        <p:blipFill>
          <a:blip r:embed="rId2"/>
          <a:stretch/>
        </p:blipFill>
        <p:spPr>
          <a:xfrm>
            <a:off x="324000" y="4014360"/>
            <a:ext cx="2477880" cy="2348640"/>
          </a:xfrm>
          <a:prstGeom prst="rect">
            <a:avLst/>
          </a:prstGeom>
          <a:ln>
            <a:noFill/>
          </a:ln>
        </p:spPr>
      </p:pic>
      <p:sp>
        <p:nvSpPr>
          <p:cNvPr id="217" name="CustomShape 6"/>
          <p:cNvSpPr/>
          <p:nvPr/>
        </p:nvSpPr>
        <p:spPr>
          <a:xfrm>
            <a:off x="324000" y="1584360"/>
            <a:ext cx="8459640" cy="1348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216000" indent="-215640">
              <a:lnSpc>
                <a:spcPct val="100000"/>
              </a:lnSpc>
              <a:spcBef>
                <a:spcPts val="601"/>
              </a:spcBef>
              <a:buClr>
                <a:srgbClr val="000000"/>
              </a:buClr>
              <a:buFont typeface="Arial"/>
              <a:buChar char="•"/>
            </a:pPr>
            <a:r>
              <a:rPr lang="en-US" sz="2000" b="0" strike="noStrike" spc="-1">
                <a:solidFill>
                  <a:srgbClr val="004D99"/>
                </a:solidFill>
                <a:latin typeface="Calibri"/>
                <a:ea typeface="Arial Unicode MS"/>
              </a:rPr>
              <a:t>Blue team</a:t>
            </a:r>
            <a:endParaRPr lang="en-US" sz="20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004D99"/>
                </a:solidFill>
                <a:latin typeface="Calibri"/>
                <a:ea typeface="Arial Unicode MS"/>
              </a:rPr>
              <a:t>no class presence required</a:t>
            </a:r>
            <a:endParaRPr lang="en-US" sz="18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004D99"/>
                </a:solidFill>
                <a:latin typeface="Calibri"/>
                <a:ea typeface="Arial Unicode MS"/>
              </a:rPr>
              <a:t>exam from the theory material provided in week 7</a:t>
            </a:r>
            <a:endParaRPr lang="en-US" sz="18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004D99"/>
                </a:solidFill>
                <a:latin typeface="Calibri"/>
                <a:ea typeface="Arial Unicode MS"/>
              </a:rPr>
              <a:t>max grade 7</a:t>
            </a:r>
            <a:endParaRPr lang="en-US" sz="1800" b="0" strike="noStrike" spc="-1">
              <a:latin typeface="Arial"/>
            </a:endParaRPr>
          </a:p>
        </p:txBody>
      </p:sp>
      <p:sp>
        <p:nvSpPr>
          <p:cNvPr id="218" name="CustomShape 7"/>
          <p:cNvSpPr/>
          <p:nvPr/>
        </p:nvSpPr>
        <p:spPr>
          <a:xfrm>
            <a:off x="324000" y="2997000"/>
            <a:ext cx="8459640" cy="953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216000" indent="-215640">
              <a:lnSpc>
                <a:spcPct val="100000"/>
              </a:lnSpc>
              <a:spcBef>
                <a:spcPts val="601"/>
              </a:spcBef>
              <a:buClr>
                <a:srgbClr val="000000"/>
              </a:buClr>
              <a:buFont typeface="Arial"/>
              <a:buChar char="•"/>
            </a:pPr>
            <a:r>
              <a:rPr lang="en-US" sz="2000" b="0" strike="noStrike" spc="-1">
                <a:solidFill>
                  <a:srgbClr val="006200"/>
                </a:solidFill>
                <a:latin typeface="Calibri"/>
                <a:ea typeface="Arial Unicode MS"/>
              </a:rPr>
              <a:t>Green team:</a:t>
            </a:r>
            <a:endParaRPr lang="en-US" sz="20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006200"/>
                </a:solidFill>
                <a:latin typeface="Calibri"/>
                <a:ea typeface="Arial Unicode MS"/>
              </a:rPr>
              <a:t>class presence and involvement required</a:t>
            </a:r>
            <a:endParaRPr lang="en-US" sz="18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006200"/>
                </a:solidFill>
                <a:latin typeface="Calibri"/>
                <a:ea typeface="Arial Unicode MS"/>
              </a:rPr>
              <a:t>based on the evaluation of the final project from week 14.</a:t>
            </a:r>
            <a:endParaRPr lang="en-US" sz="1800" b="0" strike="noStrike" spc="-1">
              <a:latin typeface="Arial"/>
            </a:endParaRPr>
          </a:p>
        </p:txBody>
      </p:sp>
      <p:sp>
        <p:nvSpPr>
          <p:cNvPr id="219" name="CustomShape 8"/>
          <p:cNvSpPr/>
          <p:nvPr/>
        </p:nvSpPr>
        <p:spPr>
          <a:xfrm>
            <a:off x="2988000" y="5085360"/>
            <a:ext cx="561636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16000" indent="-215640">
              <a:lnSpc>
                <a:spcPct val="100000"/>
              </a:lnSpc>
              <a:spcBef>
                <a:spcPts val="601"/>
              </a:spcBef>
              <a:buClr>
                <a:srgbClr val="000000"/>
              </a:buClr>
              <a:buFont typeface="Arial"/>
              <a:buChar char="•"/>
            </a:pPr>
            <a:r>
              <a:rPr lang="en-US" sz="2000" b="1" strike="noStrike" spc="-1">
                <a:solidFill>
                  <a:srgbClr val="C00000"/>
                </a:solidFill>
                <a:latin typeface="Calibri"/>
                <a:ea typeface="Arial Unicode MS"/>
              </a:rPr>
              <a:t>How to fail the exam:</a:t>
            </a:r>
            <a:endParaRPr lang="en-US" sz="2000" b="0" strike="noStrike" spc="-1">
              <a:latin typeface="Arial"/>
            </a:endParaRPr>
          </a:p>
          <a:p>
            <a:pPr marL="432000" lvl="1" indent="-215640">
              <a:lnSpc>
                <a:spcPct val="100000"/>
              </a:lnSpc>
              <a:spcBef>
                <a:spcPts val="601"/>
              </a:spcBef>
              <a:buClr>
                <a:srgbClr val="000000"/>
              </a:buClr>
              <a:buFont typeface="Calibri"/>
              <a:buChar char="‒"/>
            </a:pPr>
            <a:r>
              <a:rPr lang="en-US" sz="1800" b="0" strike="noStrike" spc="-1">
                <a:solidFill>
                  <a:srgbClr val="C00000"/>
                </a:solidFill>
                <a:latin typeface="Calibri"/>
                <a:ea typeface="Arial Unicode MS"/>
              </a:rPr>
              <a:t>Chose the </a:t>
            </a:r>
            <a:r>
              <a:rPr lang="en-US" sz="1800" b="0" strike="noStrike" spc="-1">
                <a:solidFill>
                  <a:srgbClr val="006200"/>
                </a:solidFill>
                <a:latin typeface="Calibri"/>
                <a:ea typeface="Arial Unicode MS"/>
              </a:rPr>
              <a:t>green team </a:t>
            </a:r>
            <a:r>
              <a:rPr lang="en-US" sz="1800" b="0" strike="noStrike" spc="-1">
                <a:solidFill>
                  <a:srgbClr val="C00000"/>
                </a:solidFill>
                <a:latin typeface="Calibri"/>
                <a:ea typeface="Arial Unicode MS"/>
              </a:rPr>
              <a:t>and come to the class and disturb your colleagues who want to experiment more</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anim calcmode="lin" valueType="num">
                                      <p:cBhvr additive="repl">
                                        <p:cTn id="11" dur="500" fill="hold"/>
                                        <p:tgtEl>
                                          <p:spTgt spid="218"/>
                                        </p:tgtEl>
                                        <p:attrNameLst>
                                          <p:attrName>ppt_x</p:attrName>
                                        </p:attrNameLst>
                                      </p:cBhvr>
                                      <p:tavLst>
                                        <p:tav tm="0">
                                          <p:val>
                                            <p:strVal val="#ppt_x"/>
                                          </p:val>
                                        </p:tav>
                                        <p:tav tm="100000">
                                          <p:val>
                                            <p:strVal val="#ppt_x"/>
                                          </p:val>
                                        </p:tav>
                                      </p:tavLst>
                                    </p:anim>
                                    <p:anim calcmode="lin" valueType="num">
                                      <p:cBhvr additive="repl">
                                        <p:cTn id="12"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3">
                                            <p:txEl>
                                              <p:pRg st="0" end="0"/>
                                            </p:txEl>
                                          </p:spTgt>
                                        </p:tgtEl>
                                        <p:attrNameLst>
                                          <p:attrName>style.visibility</p:attrName>
                                        </p:attrNameLst>
                                      </p:cBhvr>
                                      <p:to>
                                        <p:strVal val="visible"/>
                                      </p:to>
                                    </p:set>
                                    <p:anim calcmode="lin" valueType="num">
                                      <p:cBhvr additive="repl">
                                        <p:cTn id="17"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additive="repl">
                                        <p:cTn id="18"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barn(inVertical)">
                                      <p:cBhvr additive="repl">
                                        <p:cTn id="23"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21"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Laboratory Experiments and Project</a:t>
            </a:r>
            <a:endParaRPr lang="en-US" sz="3200" b="0" strike="noStrike" spc="-1">
              <a:solidFill>
                <a:srgbClr val="000000"/>
              </a:solidFill>
              <a:latin typeface="Calibri"/>
            </a:endParaRPr>
          </a:p>
        </p:txBody>
      </p:sp>
      <p:sp>
        <p:nvSpPr>
          <p:cNvPr id="222" name="TextShape 3"/>
          <p:cNvSpPr txBox="1"/>
          <p:nvPr/>
        </p:nvSpPr>
        <p:spPr>
          <a:xfrm>
            <a:off x="324000" y="1656000"/>
            <a:ext cx="3023640" cy="40464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Based on Arduino Uno R3</a:t>
            </a:r>
            <a:endParaRPr lang="en-US" sz="2000" b="0" strike="noStrike" spc="-1">
              <a:solidFill>
                <a:srgbClr val="000000"/>
              </a:solidFill>
              <a:latin typeface="Calibri"/>
            </a:endParaRPr>
          </a:p>
        </p:txBody>
      </p:sp>
      <p:sp>
        <p:nvSpPr>
          <p:cNvPr id="223"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24"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C600D23F-9577-4CED-84AB-92852E2C5F32}" type="slidenum">
              <a:rPr lang="en-US" sz="950" b="0" strike="noStrike" spc="-1">
                <a:solidFill>
                  <a:srgbClr val="646464"/>
                </a:solidFill>
                <a:latin typeface="Calibri"/>
                <a:ea typeface="Arial Unicode MS"/>
              </a:rPr>
              <a:t>8</a:t>
            </a:fld>
            <a:endParaRPr lang="en-US" sz="950" b="0" strike="noStrike" spc="-1">
              <a:latin typeface="Times New Roman"/>
            </a:endParaRPr>
          </a:p>
        </p:txBody>
      </p:sp>
      <p:pic>
        <p:nvPicPr>
          <p:cNvPr id="225" name="Picture 8"/>
          <p:cNvPicPr/>
          <p:nvPr/>
        </p:nvPicPr>
        <p:blipFill>
          <a:blip r:embed="rId2"/>
          <a:stretch/>
        </p:blipFill>
        <p:spPr>
          <a:xfrm>
            <a:off x="324000" y="1917000"/>
            <a:ext cx="3664080" cy="2319840"/>
          </a:xfrm>
          <a:prstGeom prst="rect">
            <a:avLst/>
          </a:prstGeom>
          <a:ln>
            <a:noFill/>
          </a:ln>
        </p:spPr>
      </p:pic>
      <p:sp>
        <p:nvSpPr>
          <p:cNvPr id="226" name="CustomShape 6"/>
          <p:cNvSpPr/>
          <p:nvPr/>
        </p:nvSpPr>
        <p:spPr>
          <a:xfrm>
            <a:off x="5181480" y="3519360"/>
            <a:ext cx="3601800" cy="404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Plenty of peripherals available </a:t>
            </a:r>
            <a:endParaRPr lang="en-US" sz="2000" b="0" strike="noStrike" spc="-1">
              <a:latin typeface="Arial"/>
            </a:endParaRPr>
          </a:p>
        </p:txBody>
      </p:sp>
      <p:pic>
        <p:nvPicPr>
          <p:cNvPr id="227" name="Picture 10"/>
          <p:cNvPicPr/>
          <p:nvPr/>
        </p:nvPicPr>
        <p:blipFill>
          <a:blip r:embed="rId3"/>
          <a:stretch/>
        </p:blipFill>
        <p:spPr>
          <a:xfrm>
            <a:off x="4788000" y="1656000"/>
            <a:ext cx="1855800" cy="1163520"/>
          </a:xfrm>
          <a:prstGeom prst="rect">
            <a:avLst/>
          </a:prstGeom>
          <a:ln>
            <a:noFill/>
          </a:ln>
        </p:spPr>
      </p:pic>
      <p:pic>
        <p:nvPicPr>
          <p:cNvPr id="228" name="Picture 11"/>
          <p:cNvPicPr/>
          <p:nvPr/>
        </p:nvPicPr>
        <p:blipFill>
          <a:blip r:embed="rId4"/>
          <a:stretch/>
        </p:blipFill>
        <p:spPr>
          <a:xfrm>
            <a:off x="7740360" y="2949840"/>
            <a:ext cx="820080" cy="569160"/>
          </a:xfrm>
          <a:prstGeom prst="rect">
            <a:avLst/>
          </a:prstGeom>
          <a:ln>
            <a:noFill/>
          </a:ln>
        </p:spPr>
      </p:pic>
      <p:pic>
        <p:nvPicPr>
          <p:cNvPr id="229" name="Picture 12"/>
          <p:cNvPicPr/>
          <p:nvPr/>
        </p:nvPicPr>
        <p:blipFill>
          <a:blip r:embed="rId5"/>
          <a:stretch/>
        </p:blipFill>
        <p:spPr>
          <a:xfrm>
            <a:off x="6739560" y="1584360"/>
            <a:ext cx="938880" cy="1217880"/>
          </a:xfrm>
          <a:prstGeom prst="rect">
            <a:avLst/>
          </a:prstGeom>
          <a:ln>
            <a:noFill/>
          </a:ln>
        </p:spPr>
      </p:pic>
      <p:pic>
        <p:nvPicPr>
          <p:cNvPr id="230" name="Picture 13"/>
          <p:cNvPicPr/>
          <p:nvPr/>
        </p:nvPicPr>
        <p:blipFill>
          <a:blip r:embed="rId6"/>
          <a:stretch/>
        </p:blipFill>
        <p:spPr>
          <a:xfrm>
            <a:off x="7707600" y="1878840"/>
            <a:ext cx="950040" cy="788760"/>
          </a:xfrm>
          <a:prstGeom prst="rect">
            <a:avLst/>
          </a:prstGeom>
          <a:ln>
            <a:noFill/>
          </a:ln>
        </p:spPr>
      </p:pic>
      <p:pic>
        <p:nvPicPr>
          <p:cNvPr id="231" name="Picture 14"/>
          <p:cNvPicPr/>
          <p:nvPr/>
        </p:nvPicPr>
        <p:blipFill>
          <a:blip r:embed="rId7"/>
          <a:stretch/>
        </p:blipFill>
        <p:spPr>
          <a:xfrm>
            <a:off x="5733000" y="2603160"/>
            <a:ext cx="826920" cy="880200"/>
          </a:xfrm>
          <a:prstGeom prst="rect">
            <a:avLst/>
          </a:prstGeom>
          <a:ln>
            <a:noFill/>
          </a:ln>
        </p:spPr>
      </p:pic>
      <p:sp>
        <p:nvSpPr>
          <p:cNvPr id="232" name="CustomShape 7"/>
          <p:cNvSpPr/>
          <p:nvPr/>
        </p:nvSpPr>
        <p:spPr>
          <a:xfrm>
            <a:off x="3788280" y="4149000"/>
            <a:ext cx="1530720" cy="3790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Robotics Kit</a:t>
            </a:r>
            <a:endParaRPr lang="en-US" sz="2000" b="0" strike="noStrike" spc="-1">
              <a:latin typeface="Arial"/>
            </a:endParaRPr>
          </a:p>
        </p:txBody>
      </p:sp>
      <p:pic>
        <p:nvPicPr>
          <p:cNvPr id="233" name="Picture 16"/>
          <p:cNvPicPr/>
          <p:nvPr/>
        </p:nvPicPr>
        <p:blipFill>
          <a:blip r:embed="rId8"/>
          <a:stretch/>
        </p:blipFill>
        <p:spPr>
          <a:xfrm>
            <a:off x="3564000" y="4437000"/>
            <a:ext cx="2376000" cy="1951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324000" y="72000"/>
            <a:ext cx="7200000" cy="503640"/>
          </a:xfrm>
          <a:prstGeom prst="rect">
            <a:avLst/>
          </a:prstGeom>
          <a:noFill/>
          <a:ln>
            <a:noFill/>
          </a:ln>
        </p:spPr>
        <p:txBody>
          <a:bodyPr lIns="0" tIns="0" rIns="0" bIns="0" anchor="ctr"/>
          <a:lstStyle/>
          <a:p>
            <a:pPr>
              <a:lnSpc>
                <a:spcPct val="100000"/>
              </a:lnSpc>
            </a:pPr>
            <a:r>
              <a:rPr lang="en-US" sz="1600" b="0" strike="noStrike" spc="-1">
                <a:solidFill>
                  <a:srgbClr val="FFFFFF"/>
                </a:solidFill>
                <a:latin typeface="Calibri"/>
                <a:ea typeface="Arial Unicode MS"/>
              </a:rPr>
              <a:t>Introduction to Embedded and Robotics Programming</a:t>
            </a:r>
            <a:endParaRPr lang="en-US" sz="1600" b="0" strike="noStrike" spc="-1">
              <a:solidFill>
                <a:srgbClr val="3F3F3F"/>
              </a:solidFill>
              <a:latin typeface="Calibri"/>
            </a:endParaRPr>
          </a:p>
        </p:txBody>
      </p:sp>
      <p:sp>
        <p:nvSpPr>
          <p:cNvPr id="235" name="TextShape 2"/>
          <p:cNvSpPr txBox="1"/>
          <p:nvPr/>
        </p:nvSpPr>
        <p:spPr>
          <a:xfrm>
            <a:off x="324000" y="792000"/>
            <a:ext cx="8459640" cy="576000"/>
          </a:xfrm>
          <a:prstGeom prst="rect">
            <a:avLst/>
          </a:prstGeom>
          <a:noFill/>
          <a:ln>
            <a:noFill/>
          </a:ln>
        </p:spPr>
        <p:txBody>
          <a:bodyPr lIns="0" tIns="0" rIns="0" bIns="0" anchor="b"/>
          <a:lstStyle/>
          <a:p>
            <a:pPr>
              <a:lnSpc>
                <a:spcPct val="100000"/>
              </a:lnSpc>
            </a:pPr>
            <a:r>
              <a:rPr lang="en-US" sz="3200" b="0" strike="noStrike" spc="-1">
                <a:solidFill>
                  <a:srgbClr val="646464"/>
                </a:solidFill>
                <a:latin typeface="Calibri"/>
                <a:ea typeface="Arial Unicode MS"/>
              </a:rPr>
              <a:t>Project Ideas</a:t>
            </a:r>
            <a:endParaRPr lang="en-US" sz="3200" b="0" strike="noStrike" spc="-1">
              <a:solidFill>
                <a:srgbClr val="000000"/>
              </a:solidFill>
              <a:latin typeface="Calibri"/>
            </a:endParaRPr>
          </a:p>
        </p:txBody>
      </p:sp>
      <p:sp>
        <p:nvSpPr>
          <p:cNvPr id="236" name="TextShape 3"/>
          <p:cNvSpPr txBox="1"/>
          <p:nvPr/>
        </p:nvSpPr>
        <p:spPr>
          <a:xfrm>
            <a:off x="324000" y="2016000"/>
            <a:ext cx="8459640" cy="3501000"/>
          </a:xfrm>
          <a:prstGeom prst="rect">
            <a:avLst/>
          </a:prstGeom>
          <a:noFill/>
          <a:ln>
            <a:noFill/>
          </a:ln>
        </p:spPr>
        <p:txBody>
          <a:bodyPr lIns="0" tIns="0" rIns="0" bIns="0"/>
          <a:lstStyle/>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Robotics</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Drive the robotic platform trough the environment using ultrasound sensors</a:t>
            </a:r>
            <a:endParaRPr lang="en-US" sz="1800" b="0" strike="noStrike" spc="-1">
              <a:solidFill>
                <a:srgbClr val="000000"/>
              </a:solidFill>
              <a:latin typeface="Calibri"/>
            </a:endParaRPr>
          </a:p>
          <a:p>
            <a:endParaRPr lang="en-US" sz="18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IoT</a:t>
            </a:r>
            <a:endParaRPr lang="en-US" sz="20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Door opening counter with digital display</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Windows breaking alarm</a:t>
            </a:r>
            <a:endParaRPr lang="en-US" sz="1800" b="0" strike="noStrike" spc="-1">
              <a:solidFill>
                <a:srgbClr val="000000"/>
              </a:solidFill>
              <a:latin typeface="Calibri"/>
            </a:endParaRPr>
          </a:p>
          <a:p>
            <a:pPr marL="432000" lvl="1" indent="-215640">
              <a:lnSpc>
                <a:spcPct val="100000"/>
              </a:lnSpc>
              <a:spcBef>
                <a:spcPts val="601"/>
              </a:spcBef>
              <a:buClr>
                <a:srgbClr val="000000"/>
              </a:buClr>
              <a:buFont typeface="Calibri"/>
              <a:buChar char="‒"/>
            </a:pPr>
            <a:r>
              <a:rPr lang="en-US" sz="1800" b="0" strike="noStrike" spc="-1">
                <a:solidFill>
                  <a:srgbClr val="000000"/>
                </a:solidFill>
                <a:latin typeface="Calibri"/>
                <a:ea typeface="Arial Unicode MS"/>
              </a:rPr>
              <a:t>Digital thermometer</a:t>
            </a:r>
            <a:endParaRPr lang="en-US" sz="1800" b="0" strike="noStrike" spc="-1">
              <a:solidFill>
                <a:srgbClr val="000000"/>
              </a:solidFill>
              <a:latin typeface="Calibri"/>
            </a:endParaRPr>
          </a:p>
          <a:p>
            <a:endParaRPr lang="en-US" sz="1800" b="0" strike="noStrike" spc="-1">
              <a:solidFill>
                <a:srgbClr val="000000"/>
              </a:solidFill>
              <a:latin typeface="Calibri"/>
            </a:endParaRPr>
          </a:p>
          <a:p>
            <a:pPr marL="216000" indent="-215640">
              <a:lnSpc>
                <a:spcPct val="100000"/>
              </a:lnSpc>
              <a:spcBef>
                <a:spcPts val="601"/>
              </a:spcBef>
              <a:buClr>
                <a:srgbClr val="000000"/>
              </a:buClr>
              <a:buFont typeface="Arial"/>
              <a:buChar char="•"/>
            </a:pPr>
            <a:r>
              <a:rPr lang="en-US" sz="2000" b="0" strike="noStrike" spc="-1">
                <a:solidFill>
                  <a:srgbClr val="000000"/>
                </a:solidFill>
                <a:latin typeface="Calibri"/>
                <a:ea typeface="Arial Unicode MS"/>
              </a:rPr>
              <a:t>Open for suggestions</a:t>
            </a:r>
            <a:endParaRPr lang="en-US" sz="2000" b="0" strike="noStrike" spc="-1">
              <a:solidFill>
                <a:srgbClr val="000000"/>
              </a:solidFill>
              <a:latin typeface="Calibri"/>
            </a:endParaRPr>
          </a:p>
        </p:txBody>
      </p:sp>
      <p:sp>
        <p:nvSpPr>
          <p:cNvPr id="237" name="TextShape 4"/>
          <p:cNvSpPr txBox="1"/>
          <p:nvPr/>
        </p:nvSpPr>
        <p:spPr>
          <a:xfrm>
            <a:off x="324000" y="6480000"/>
            <a:ext cx="2915640" cy="215640"/>
          </a:xfrm>
          <a:prstGeom prst="rect">
            <a:avLst/>
          </a:prstGeom>
          <a:noFill/>
          <a:ln>
            <a:noFill/>
          </a:ln>
        </p:spPr>
        <p:txBody>
          <a:bodyPr lIns="0" tIns="0" rIns="0" bIns="0" anchor="ctr"/>
          <a:lstStyle/>
          <a:p>
            <a:pPr>
              <a:lnSpc>
                <a:spcPct val="100000"/>
              </a:lnSpc>
            </a:pPr>
            <a:r>
              <a:rPr lang="en-US" sz="950" b="0" strike="noStrike" spc="-1">
                <a:solidFill>
                  <a:srgbClr val="646464"/>
                </a:solidFill>
                <a:latin typeface="Calibri"/>
                <a:ea typeface="Arial Unicode MS"/>
              </a:rPr>
              <a:t>© University of West &amp; Elektrobit (EB) 2018</a:t>
            </a:r>
            <a:endParaRPr lang="en-US" sz="950" b="0" strike="noStrike" spc="-1">
              <a:latin typeface="Times New Roman"/>
            </a:endParaRPr>
          </a:p>
        </p:txBody>
      </p:sp>
      <p:sp>
        <p:nvSpPr>
          <p:cNvPr id="238" name="TextShape 5"/>
          <p:cNvSpPr txBox="1"/>
          <p:nvPr/>
        </p:nvSpPr>
        <p:spPr>
          <a:xfrm>
            <a:off x="7668360" y="6480000"/>
            <a:ext cx="1151640" cy="215640"/>
          </a:xfrm>
          <a:prstGeom prst="rect">
            <a:avLst/>
          </a:prstGeom>
          <a:noFill/>
          <a:ln>
            <a:noFill/>
          </a:ln>
        </p:spPr>
        <p:txBody>
          <a:bodyPr lIns="0" tIns="0" rIns="18000" bIns="0" anchor="ctr"/>
          <a:lstStyle/>
          <a:p>
            <a:pPr algn="r">
              <a:lnSpc>
                <a:spcPct val="100000"/>
              </a:lnSpc>
            </a:pPr>
            <a:fld id="{BE3ECD0F-9D2C-4725-AF89-0859F0127F0A}" type="slidenum">
              <a:rPr lang="en-US" sz="950" b="0" strike="noStrike" spc="-1">
                <a:solidFill>
                  <a:srgbClr val="646464"/>
                </a:solidFill>
                <a:latin typeface="Calibri"/>
                <a:ea typeface="Arial Unicode MS"/>
              </a:rPr>
              <a:t>9</a:t>
            </a:fld>
            <a:endParaRPr lang="en-US" sz="950" b="0" strike="noStrike" spc="-1">
              <a:latin typeface="Times New Roman"/>
            </a:endParaRPr>
          </a:p>
        </p:txBody>
      </p:sp>
      <p:pic>
        <p:nvPicPr>
          <p:cNvPr id="239" name="Picture 6"/>
          <p:cNvPicPr/>
          <p:nvPr/>
        </p:nvPicPr>
        <p:blipFill>
          <a:blip r:embed="rId2"/>
          <a:stretch/>
        </p:blipFill>
        <p:spPr>
          <a:xfrm>
            <a:off x="3486600" y="4227120"/>
            <a:ext cx="5297040" cy="23605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646464"/>
      </a:accent1>
      <a:accent2>
        <a:srgbClr val="00C400"/>
      </a:accent2>
      <a:accent3>
        <a:srgbClr val="C8C8C8"/>
      </a:accent3>
      <a:accent4>
        <a:srgbClr val="3399FF"/>
      </a:accent4>
      <a:accent5>
        <a:srgbClr val="808080"/>
      </a:accent5>
      <a:accent6>
        <a:srgbClr val="999900"/>
      </a:accent6>
      <a:hlink>
        <a:srgbClr val="00EB00"/>
      </a:hlink>
      <a:folHlink>
        <a:srgbClr val="CC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646464"/>
      </a:accent1>
      <a:accent2>
        <a:srgbClr val="00C400"/>
      </a:accent2>
      <a:accent3>
        <a:srgbClr val="C8C8C8"/>
      </a:accent3>
      <a:accent4>
        <a:srgbClr val="3399FF"/>
      </a:accent4>
      <a:accent5>
        <a:srgbClr val="808080"/>
      </a:accent5>
      <a:accent6>
        <a:srgbClr val="999900"/>
      </a:accent6>
      <a:hlink>
        <a:srgbClr val="00EB00"/>
      </a:hlink>
      <a:folHlink>
        <a:srgbClr val="CC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646464"/>
      </a:accent1>
      <a:accent2>
        <a:srgbClr val="00C400"/>
      </a:accent2>
      <a:accent3>
        <a:srgbClr val="C8C8C8"/>
      </a:accent3>
      <a:accent4>
        <a:srgbClr val="3399FF"/>
      </a:accent4>
      <a:accent5>
        <a:srgbClr val="808080"/>
      </a:accent5>
      <a:accent6>
        <a:srgbClr val="999900"/>
      </a:accent6>
      <a:hlink>
        <a:srgbClr val="00EB00"/>
      </a:hlink>
      <a:folHlink>
        <a:srgbClr val="CC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646464"/>
      </a:accent1>
      <a:accent2>
        <a:srgbClr val="00C400"/>
      </a:accent2>
      <a:accent3>
        <a:srgbClr val="C8C8C8"/>
      </a:accent3>
      <a:accent4>
        <a:srgbClr val="3399FF"/>
      </a:accent4>
      <a:accent5>
        <a:srgbClr val="808080"/>
      </a:accent5>
      <a:accent6>
        <a:srgbClr val="999900"/>
      </a:accent6>
      <a:hlink>
        <a:srgbClr val="00EB00"/>
      </a:hlink>
      <a:folHlink>
        <a:srgbClr val="CC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646464"/>
      </a:accent1>
      <a:accent2>
        <a:srgbClr val="00C400"/>
      </a:accent2>
      <a:accent3>
        <a:srgbClr val="C8C8C8"/>
      </a:accent3>
      <a:accent4>
        <a:srgbClr val="3399FF"/>
      </a:accent4>
      <a:accent5>
        <a:srgbClr val="808080"/>
      </a:accent5>
      <a:accent6>
        <a:srgbClr val="999900"/>
      </a:accent6>
      <a:hlink>
        <a:srgbClr val="00EB00"/>
      </a:hlink>
      <a:folHlink>
        <a:srgbClr val="CC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41BBBE54439747B5E80CFA16C7657C" ma:contentTypeVersion="5" ma:contentTypeDescription="Create a new document." ma:contentTypeScope="" ma:versionID="8d992904adf2c476f6274f6f7fb54d5a">
  <xsd:schema xmlns:xsd="http://www.w3.org/2001/XMLSchema" xmlns:xs="http://www.w3.org/2001/XMLSchema" xmlns:p="http://schemas.microsoft.com/office/2006/metadata/properties" xmlns:ns2="95e7ad11-e8c5-44e4-9044-45e74bccbafe" targetNamespace="http://schemas.microsoft.com/office/2006/metadata/properties" ma:root="true" ma:fieldsID="897b9138d41b18bb925579c394c362b3" ns2:_="">
    <xsd:import namespace="95e7ad11-e8c5-44e4-9044-45e74bccbaf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e7ad11-e8c5-44e4-9044-45e74bccba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F079CD-E605-4B2A-8833-AADA1118EFBC}"/>
</file>

<file path=customXml/itemProps2.xml><?xml version="1.0" encoding="utf-8"?>
<ds:datastoreItem xmlns:ds="http://schemas.openxmlformats.org/officeDocument/2006/customXml" ds:itemID="{9FE7129A-8617-4234-8487-95C4D81D1E95}"/>
</file>

<file path=docProps/app.xml><?xml version="1.0" encoding="utf-8"?>
<Properties xmlns="http://schemas.openxmlformats.org/officeDocument/2006/extended-properties" xmlns:vt="http://schemas.openxmlformats.org/officeDocument/2006/docPropsVTypes">
  <Template/>
  <TotalTime>718</TotalTime>
  <Words>1596</Words>
  <Application>Microsoft Macintosh PowerPoint</Application>
  <PresentationFormat>On-screen Show (4:3)</PresentationFormat>
  <Paragraphs>252</Paragraphs>
  <Slides>28</Slides>
  <Notes>9</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28</vt:i4>
      </vt:variant>
    </vt:vector>
  </HeadingPairs>
  <TitlesOfParts>
    <vt:vector size="38" baseType="lpstr">
      <vt:lpstr>Arial</vt:lpstr>
      <vt:lpstr>Calibri</vt:lpstr>
      <vt:lpstr>Cambria Math</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Elektrobit Automotive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Header is written here on three lines max if it is needed</dc:title>
  <dc:subject/>
  <dc:creator>Pietilä, Heikki</dc:creator>
  <dc:description/>
  <cp:lastModifiedBy>Cosmin Bonchis</cp:lastModifiedBy>
  <cp:revision>113</cp:revision>
  <cp:lastPrinted>2014-01-23T12:52:43Z</cp:lastPrinted>
  <dcterms:created xsi:type="dcterms:W3CDTF">2016-02-16T06:57:35Z</dcterms:created>
  <dcterms:modified xsi:type="dcterms:W3CDTF">2022-02-22T07:25:55Z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15.0032</vt:lpwstr>
  </property>
  <property fmtid="{D5CDD505-2E9C-101B-9397-08002B2CF9AE}" pid="3" name="Company">
    <vt:lpwstr>Elektrobit Automotive GmbH</vt:lpwstr>
  </property>
  <property fmtid="{D5CDD505-2E9C-101B-9397-08002B2CF9AE}" pid="4" name="EB_Mastertemplate_Version">
    <vt:lpwstr>0.4</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1</vt:i4>
  </property>
  <property fmtid="{D5CDD505-2E9C-101B-9397-08002B2CF9AE}" pid="9" name="Notes">
    <vt:i4>9</vt:i4>
  </property>
  <property fmtid="{D5CDD505-2E9C-101B-9397-08002B2CF9AE}" pid="10" name="PresentationFormat">
    <vt:lpwstr>On-screen Show (4:3)</vt:lpwstr>
  </property>
  <property fmtid="{D5CDD505-2E9C-101B-9397-08002B2CF9AE}" pid="11" name="ScaleCrop">
    <vt:bool>false</vt:bool>
  </property>
  <property fmtid="{D5CDD505-2E9C-101B-9397-08002B2CF9AE}" pid="12" name="ShareDoc">
    <vt:bool>false</vt:bool>
  </property>
  <property fmtid="{D5CDD505-2E9C-101B-9397-08002B2CF9AE}" pid="13" name="Slides">
    <vt:i4>28</vt:i4>
  </property>
</Properties>
</file>